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3"/>
  </p:notesMasterIdLst>
  <p:sldIdLst>
    <p:sldId id="257" r:id="rId2"/>
    <p:sldId id="308" r:id="rId3"/>
    <p:sldId id="309" r:id="rId4"/>
    <p:sldId id="310" r:id="rId5"/>
    <p:sldId id="312" r:id="rId6"/>
    <p:sldId id="311" r:id="rId7"/>
    <p:sldId id="313" r:id="rId8"/>
    <p:sldId id="314" r:id="rId9"/>
    <p:sldId id="315" r:id="rId10"/>
    <p:sldId id="316" r:id="rId11"/>
    <p:sldId id="317" r:id="rId12"/>
    <p:sldId id="318" r:id="rId13"/>
    <p:sldId id="320" r:id="rId14"/>
    <p:sldId id="319" r:id="rId15"/>
    <p:sldId id="321" r:id="rId16"/>
    <p:sldId id="322" r:id="rId17"/>
    <p:sldId id="324" r:id="rId18"/>
    <p:sldId id="328" r:id="rId19"/>
    <p:sldId id="323" r:id="rId20"/>
    <p:sldId id="326" r:id="rId21"/>
    <p:sldId id="327" r:id="rId22"/>
    <p:sldId id="352" r:id="rId23"/>
    <p:sldId id="329" r:id="rId24"/>
    <p:sldId id="330" r:id="rId25"/>
    <p:sldId id="331" r:id="rId26"/>
    <p:sldId id="332" r:id="rId27"/>
    <p:sldId id="333" r:id="rId28"/>
    <p:sldId id="339" r:id="rId29"/>
    <p:sldId id="334" r:id="rId30"/>
    <p:sldId id="340" r:id="rId31"/>
    <p:sldId id="335" r:id="rId32"/>
    <p:sldId id="336" r:id="rId33"/>
    <p:sldId id="337" r:id="rId34"/>
    <p:sldId id="338" r:id="rId35"/>
    <p:sldId id="354" r:id="rId36"/>
    <p:sldId id="353" r:id="rId37"/>
    <p:sldId id="341" r:id="rId38"/>
    <p:sldId id="342" r:id="rId39"/>
    <p:sldId id="343" r:id="rId40"/>
    <p:sldId id="344" r:id="rId41"/>
    <p:sldId id="345" r:id="rId42"/>
    <p:sldId id="346" r:id="rId43"/>
    <p:sldId id="258" r:id="rId44"/>
    <p:sldId id="259" r:id="rId45"/>
    <p:sldId id="260" r:id="rId46"/>
    <p:sldId id="261" r:id="rId47"/>
    <p:sldId id="262" r:id="rId48"/>
    <p:sldId id="263" r:id="rId49"/>
    <p:sldId id="264" r:id="rId50"/>
    <p:sldId id="265" r:id="rId51"/>
    <p:sldId id="266" r:id="rId52"/>
    <p:sldId id="267" r:id="rId53"/>
    <p:sldId id="351" r:id="rId54"/>
    <p:sldId id="268" r:id="rId55"/>
    <p:sldId id="269" r:id="rId56"/>
    <p:sldId id="347" r:id="rId57"/>
    <p:sldId id="348" r:id="rId58"/>
    <p:sldId id="274" r:id="rId59"/>
    <p:sldId id="275" r:id="rId60"/>
    <p:sldId id="350" r:id="rId61"/>
    <p:sldId id="349" r:id="rId62"/>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11F393B5-948D-45A5-8D42-6B5FDCBA9934}">
          <p14:sldIdLst>
            <p14:sldId id="257"/>
            <p14:sldId id="308"/>
            <p14:sldId id="309"/>
            <p14:sldId id="310"/>
            <p14:sldId id="312"/>
            <p14:sldId id="311"/>
            <p14:sldId id="313"/>
            <p14:sldId id="314"/>
            <p14:sldId id="315"/>
            <p14:sldId id="316"/>
            <p14:sldId id="317"/>
            <p14:sldId id="318"/>
            <p14:sldId id="320"/>
            <p14:sldId id="319"/>
            <p14:sldId id="321"/>
            <p14:sldId id="322"/>
            <p14:sldId id="324"/>
            <p14:sldId id="328"/>
            <p14:sldId id="323"/>
            <p14:sldId id="326"/>
            <p14:sldId id="327"/>
            <p14:sldId id="352"/>
            <p14:sldId id="329"/>
            <p14:sldId id="330"/>
            <p14:sldId id="331"/>
            <p14:sldId id="332"/>
            <p14:sldId id="333"/>
            <p14:sldId id="339"/>
            <p14:sldId id="334"/>
            <p14:sldId id="340"/>
            <p14:sldId id="335"/>
            <p14:sldId id="336"/>
            <p14:sldId id="337"/>
            <p14:sldId id="338"/>
            <p14:sldId id="354"/>
            <p14:sldId id="353"/>
            <p14:sldId id="341"/>
            <p14:sldId id="342"/>
            <p14:sldId id="343"/>
            <p14:sldId id="344"/>
            <p14:sldId id="345"/>
            <p14:sldId id="346"/>
            <p14:sldId id="258"/>
            <p14:sldId id="259"/>
            <p14:sldId id="260"/>
            <p14:sldId id="261"/>
            <p14:sldId id="262"/>
            <p14:sldId id="263"/>
            <p14:sldId id="264"/>
            <p14:sldId id="265"/>
            <p14:sldId id="266"/>
            <p14:sldId id="267"/>
            <p14:sldId id="351"/>
            <p14:sldId id="268"/>
            <p14:sldId id="269"/>
            <p14:sldId id="347"/>
            <p14:sldId id="348"/>
            <p14:sldId id="274"/>
            <p14:sldId id="275"/>
            <p14:sldId id="350"/>
            <p14:sldId id="349"/>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400" autoAdjust="0"/>
  </p:normalViewPr>
  <p:slideViewPr>
    <p:cSldViewPr>
      <p:cViewPr varScale="1">
        <p:scale>
          <a:sx n="78" d="100"/>
          <a:sy n="78" d="100"/>
        </p:scale>
        <p:origin x="1594"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18087CE-5552-4F96-9B8F-3998A4758A60}" type="datetimeFigureOut">
              <a:rPr lang="en-US" smtClean="0"/>
              <a:t>6/9/2025</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470E6663-9A75-4EB1-92BF-2038F82B7802}" type="slidenum">
              <a:rPr lang="en-US" smtClean="0"/>
              <a:t>‹#›</a:t>
            </a:fld>
            <a:endParaRPr lang="en-US"/>
          </a:p>
        </p:txBody>
      </p:sp>
    </p:spTree>
    <p:extLst>
      <p:ext uri="{BB962C8B-B14F-4D97-AF65-F5344CB8AC3E}">
        <p14:creationId xmlns:p14="http://schemas.microsoft.com/office/powerpoint/2010/main" val="878518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E6663-9A75-4EB1-92BF-2038F82B7802}" type="slidenum">
              <a:rPr lang="en-US" smtClean="0"/>
              <a:t>32</a:t>
            </a:fld>
            <a:endParaRPr lang="en-US"/>
          </a:p>
        </p:txBody>
      </p:sp>
    </p:spTree>
    <p:extLst>
      <p:ext uri="{BB962C8B-B14F-4D97-AF65-F5344CB8AC3E}">
        <p14:creationId xmlns:p14="http://schemas.microsoft.com/office/powerpoint/2010/main" val="4257379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Fixed layouts are created using pixel units</a:t>
            </a:r>
          </a:p>
        </p:txBody>
      </p:sp>
      <p:sp>
        <p:nvSpPr>
          <p:cNvPr id="4" name="Slide Number Placeholder 3"/>
          <p:cNvSpPr>
            <a:spLocks noGrp="1"/>
          </p:cNvSpPr>
          <p:nvPr>
            <p:ph type="sldNum" sz="quarter" idx="10"/>
          </p:nvPr>
        </p:nvSpPr>
        <p:spPr/>
        <p:txBody>
          <a:bodyPr/>
          <a:lstStyle/>
          <a:p>
            <a:fld id="{470E6663-9A75-4EB1-92BF-2038F82B7802}" type="slidenum">
              <a:rPr lang="en-US" smtClean="0"/>
              <a:t>43</a:t>
            </a:fld>
            <a:endParaRPr lang="en-US"/>
          </a:p>
        </p:txBody>
      </p:sp>
    </p:spTree>
    <p:extLst>
      <p:ext uri="{BB962C8B-B14F-4D97-AF65-F5344CB8AC3E}">
        <p14:creationId xmlns:p14="http://schemas.microsoft.com/office/powerpoint/2010/main" val="2644517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If we use fixed layout, then it will be messy-if we use smaller screen size and it looks stretched if the window size is larger.</a:t>
            </a:r>
          </a:p>
        </p:txBody>
      </p:sp>
      <p:sp>
        <p:nvSpPr>
          <p:cNvPr id="4" name="Slide Number Placeholder 3"/>
          <p:cNvSpPr>
            <a:spLocks noGrp="1"/>
          </p:cNvSpPr>
          <p:nvPr>
            <p:ph type="sldNum" sz="quarter" idx="5"/>
          </p:nvPr>
        </p:nvSpPr>
        <p:spPr/>
        <p:txBody>
          <a:bodyPr/>
          <a:lstStyle/>
          <a:p>
            <a:fld id="{470E6663-9A75-4EB1-92BF-2038F82B7802}" type="slidenum">
              <a:rPr lang="en-US" smtClean="0"/>
              <a:t>44</a:t>
            </a:fld>
            <a:endParaRPr lang="en-US"/>
          </a:p>
        </p:txBody>
      </p:sp>
    </p:spTree>
    <p:extLst>
      <p:ext uri="{BB962C8B-B14F-4D97-AF65-F5344CB8AC3E}">
        <p14:creationId xmlns:p14="http://schemas.microsoft.com/office/powerpoint/2010/main" val="629235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&lt;meta name=“viewport” content=“width=device-width”/&gt; -&gt; setting the viewport</a:t>
            </a:r>
          </a:p>
        </p:txBody>
      </p:sp>
      <p:sp>
        <p:nvSpPr>
          <p:cNvPr id="4" name="Slide Number Placeholder 3"/>
          <p:cNvSpPr>
            <a:spLocks noGrp="1"/>
          </p:cNvSpPr>
          <p:nvPr>
            <p:ph type="sldNum" sz="quarter" idx="5"/>
          </p:nvPr>
        </p:nvSpPr>
        <p:spPr/>
        <p:txBody>
          <a:bodyPr/>
          <a:lstStyle/>
          <a:p>
            <a:fld id="{470E6663-9A75-4EB1-92BF-2038F82B7802}" type="slidenum">
              <a:rPr lang="en-US" smtClean="0"/>
              <a:t>51</a:t>
            </a:fld>
            <a:endParaRPr lang="en-US"/>
          </a:p>
        </p:txBody>
      </p:sp>
    </p:spTree>
    <p:extLst>
      <p:ext uri="{BB962C8B-B14F-4D97-AF65-F5344CB8AC3E}">
        <p14:creationId xmlns:p14="http://schemas.microsoft.com/office/powerpoint/2010/main" val="3363026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The @media rule, introduced in CSS2, made it possible to define different style rules for different media types.</a:t>
            </a:r>
          </a:p>
          <a:p>
            <a:pPr algn="l"/>
            <a:r>
              <a:rPr lang="en-US" b="0" i="0" dirty="0">
                <a:solidFill>
                  <a:srgbClr val="000000"/>
                </a:solidFill>
                <a:effectLst/>
                <a:latin typeface="Verdana" panose="020B0604030504040204" pitchFamily="34" charset="0"/>
              </a:rPr>
              <a:t>Media queries in CSS3 extended the CSS2 media types idea: Instead of looking for a type of device, they look at the capability of the device.</a:t>
            </a:r>
          </a:p>
          <a:p>
            <a:pPr algn="l"/>
            <a:r>
              <a:rPr lang="en-US" b="0" i="0" dirty="0">
                <a:solidFill>
                  <a:srgbClr val="000000"/>
                </a:solidFill>
                <a:effectLst/>
                <a:latin typeface="Verdana" panose="020B0604030504040204" pitchFamily="34" charset="0"/>
              </a:rPr>
              <a:t>Media queries can be used to check many things, such as:</a:t>
            </a:r>
          </a:p>
          <a:p>
            <a:pPr algn="l">
              <a:buFont typeface="Arial" panose="020B0604020202020204" pitchFamily="34" charset="0"/>
              <a:buChar char="•"/>
            </a:pPr>
            <a:r>
              <a:rPr lang="en-US" b="0" i="0" dirty="0">
                <a:solidFill>
                  <a:srgbClr val="000000"/>
                </a:solidFill>
                <a:effectLst/>
                <a:latin typeface="Verdana" panose="020B0604030504040204" pitchFamily="34" charset="0"/>
              </a:rPr>
              <a:t>width and height of the viewport</a:t>
            </a:r>
          </a:p>
          <a:p>
            <a:pPr algn="l">
              <a:buFont typeface="Arial" panose="020B0604020202020204" pitchFamily="34" charset="0"/>
              <a:buChar char="•"/>
            </a:pPr>
            <a:r>
              <a:rPr lang="en-US" b="0" i="0" dirty="0">
                <a:solidFill>
                  <a:srgbClr val="000000"/>
                </a:solidFill>
                <a:effectLst/>
                <a:latin typeface="Verdana" panose="020B0604030504040204" pitchFamily="34" charset="0"/>
              </a:rPr>
              <a:t>orientation of the viewport (landscape or portrait)</a:t>
            </a:r>
          </a:p>
          <a:p>
            <a:pPr algn="l">
              <a:buFont typeface="Arial" panose="020B0604020202020204" pitchFamily="34" charset="0"/>
              <a:buChar char="•"/>
            </a:pPr>
            <a:r>
              <a:rPr lang="en-US" b="0" i="0" dirty="0">
                <a:solidFill>
                  <a:srgbClr val="000000"/>
                </a:solidFill>
                <a:effectLst/>
                <a:latin typeface="Verdana" panose="020B0604030504040204" pitchFamily="34" charset="0"/>
              </a:rPr>
              <a:t>resolution</a:t>
            </a:r>
          </a:p>
          <a:p>
            <a:endParaRPr lang="en-IN" dirty="0"/>
          </a:p>
        </p:txBody>
      </p:sp>
      <p:sp>
        <p:nvSpPr>
          <p:cNvPr id="4" name="Slide Number Placeholder 3"/>
          <p:cNvSpPr>
            <a:spLocks noGrp="1"/>
          </p:cNvSpPr>
          <p:nvPr>
            <p:ph type="sldNum" sz="quarter" idx="5"/>
          </p:nvPr>
        </p:nvSpPr>
        <p:spPr/>
        <p:txBody>
          <a:bodyPr/>
          <a:lstStyle/>
          <a:p>
            <a:fld id="{470E6663-9A75-4EB1-92BF-2038F82B7802}" type="slidenum">
              <a:rPr lang="en-US" smtClean="0"/>
              <a:t>52</a:t>
            </a:fld>
            <a:endParaRPr lang="en-US"/>
          </a:p>
        </p:txBody>
      </p:sp>
    </p:spTree>
    <p:extLst>
      <p:ext uri="{BB962C8B-B14F-4D97-AF65-F5344CB8AC3E}">
        <p14:creationId xmlns:p14="http://schemas.microsoft.com/office/powerpoint/2010/main" val="3188174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529"/>
                </a:solidFill>
                <a:effectLst/>
                <a:latin typeface="system-ui"/>
              </a:rPr>
              <a:t>Bootstrap is a powerful, feature-packed frontend toolkit. Build anything—from prototype to production</a:t>
            </a:r>
            <a:endParaRPr lang="en-IN" dirty="0"/>
          </a:p>
        </p:txBody>
      </p:sp>
      <p:sp>
        <p:nvSpPr>
          <p:cNvPr id="4" name="Slide Number Placeholder 3"/>
          <p:cNvSpPr>
            <a:spLocks noGrp="1"/>
          </p:cNvSpPr>
          <p:nvPr>
            <p:ph type="sldNum" sz="quarter" idx="5"/>
          </p:nvPr>
        </p:nvSpPr>
        <p:spPr/>
        <p:txBody>
          <a:bodyPr/>
          <a:lstStyle/>
          <a:p>
            <a:fld id="{470E6663-9A75-4EB1-92BF-2038F82B7802}" type="slidenum">
              <a:rPr lang="en-US" smtClean="0"/>
              <a:t>57</a:t>
            </a:fld>
            <a:endParaRPr lang="en-US"/>
          </a:p>
        </p:txBody>
      </p:sp>
    </p:spTree>
    <p:extLst>
      <p:ext uri="{BB962C8B-B14F-4D97-AF65-F5344CB8AC3E}">
        <p14:creationId xmlns:p14="http://schemas.microsoft.com/office/powerpoint/2010/main" val="3318876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0E6663-9A75-4EB1-92BF-2038F82B7802}" type="slidenum">
              <a:rPr lang="en-US" smtClean="0"/>
              <a:t>61</a:t>
            </a:fld>
            <a:endParaRPr lang="en-US"/>
          </a:p>
        </p:txBody>
      </p:sp>
    </p:spTree>
    <p:extLst>
      <p:ext uri="{BB962C8B-B14F-4D97-AF65-F5344CB8AC3E}">
        <p14:creationId xmlns:p14="http://schemas.microsoft.com/office/powerpoint/2010/main" val="662815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3E3E3E"/>
                </a:solidFill>
                <a:latin typeface="Cambria"/>
                <a:cs typeface="Cambria"/>
              </a:defRPr>
            </a:lvl1pPr>
          </a:lstStyle>
          <a:p>
            <a:pPr marL="12700">
              <a:lnSpc>
                <a:spcPct val="100000"/>
              </a:lnSpc>
              <a:spcBef>
                <a:spcPts val="35"/>
              </a:spcBef>
            </a:pPr>
            <a:r>
              <a:rPr spc="10" dirty="0"/>
              <a:t>F</a:t>
            </a:r>
            <a:r>
              <a:rPr spc="30" dirty="0"/>
              <a:t>un</a:t>
            </a:r>
            <a:r>
              <a:rPr spc="40" dirty="0"/>
              <a:t>d</a:t>
            </a:r>
            <a:r>
              <a:rPr spc="45" dirty="0"/>
              <a:t>a</a:t>
            </a:r>
            <a:r>
              <a:rPr spc="40" dirty="0"/>
              <a:t>m</a:t>
            </a:r>
            <a:r>
              <a:rPr spc="20" dirty="0"/>
              <a:t>ent</a:t>
            </a:r>
            <a:r>
              <a:rPr spc="45" dirty="0"/>
              <a:t>a</a:t>
            </a:r>
            <a:r>
              <a:rPr spc="15" dirty="0"/>
              <a:t>l</a:t>
            </a:r>
            <a:r>
              <a:rPr spc="30" dirty="0"/>
              <a:t>s</a:t>
            </a:r>
            <a:r>
              <a:rPr spc="50" dirty="0"/>
              <a:t> </a:t>
            </a:r>
            <a:r>
              <a:rPr spc="15" dirty="0"/>
              <a:t>o</a:t>
            </a:r>
            <a:r>
              <a:rPr spc="10" dirty="0"/>
              <a:t>f</a:t>
            </a:r>
            <a:r>
              <a:rPr spc="-65" dirty="0"/>
              <a:t> </a:t>
            </a:r>
            <a:r>
              <a:rPr spc="-20" dirty="0"/>
              <a:t>W</a:t>
            </a:r>
            <a:r>
              <a:rPr spc="80" dirty="0"/>
              <a:t>e</a:t>
            </a:r>
            <a:r>
              <a:rPr spc="114" dirty="0"/>
              <a:t>b</a:t>
            </a:r>
            <a:r>
              <a:rPr spc="40" dirty="0"/>
              <a:t> </a:t>
            </a:r>
            <a:r>
              <a:rPr spc="80" dirty="0"/>
              <a:t>D</a:t>
            </a:r>
            <a:r>
              <a:rPr spc="60" dirty="0"/>
              <a:t>e</a:t>
            </a:r>
            <a:r>
              <a:rPr spc="15" dirty="0"/>
              <a:t>v</a:t>
            </a:r>
            <a:r>
              <a:rPr spc="55" dirty="0"/>
              <a:t>el</a:t>
            </a:r>
            <a:r>
              <a:rPr spc="60" dirty="0"/>
              <a:t>o</a:t>
            </a:r>
            <a:r>
              <a:rPr spc="70" dirty="0"/>
              <a:t>p</a:t>
            </a:r>
            <a:r>
              <a:rPr spc="40" dirty="0"/>
              <a:t>m</a:t>
            </a:r>
            <a:r>
              <a:rPr spc="20" dirty="0"/>
              <a:t>en</a:t>
            </a:r>
            <a:r>
              <a:rPr spc="15" dirty="0"/>
              <a:t>t</a:t>
            </a:r>
            <a:r>
              <a:rPr spc="20" dirty="0"/>
              <a:t> </a:t>
            </a:r>
            <a:r>
              <a:rPr spc="25" dirty="0"/>
              <a:t>-</a:t>
            </a:r>
            <a:r>
              <a:rPr spc="40" dirty="0"/>
              <a:t> </a:t>
            </a:r>
            <a:r>
              <a:rPr spc="-20" dirty="0"/>
              <a:t>2</a:t>
            </a:r>
            <a:r>
              <a:rPr sz="1200" spc="44" baseline="24305" dirty="0"/>
              <a:t>n</a:t>
            </a:r>
            <a:r>
              <a:rPr sz="1200" spc="52" baseline="24305" dirty="0"/>
              <a:t>d</a:t>
            </a:r>
            <a:r>
              <a:rPr sz="1200" baseline="24305" dirty="0"/>
              <a:t> </a:t>
            </a:r>
            <a:r>
              <a:rPr sz="1200" spc="-82" baseline="24305" dirty="0"/>
              <a:t> </a:t>
            </a:r>
            <a:r>
              <a:rPr sz="1200" spc="85" dirty="0"/>
              <a:t>Ed.</a:t>
            </a:r>
            <a:endParaRPr sz="1200"/>
          </a:p>
        </p:txBody>
      </p:sp>
      <p:sp>
        <p:nvSpPr>
          <p:cNvPr id="5" name="Holder 5"/>
          <p:cNvSpPr>
            <a:spLocks noGrp="1"/>
          </p:cNvSpPr>
          <p:nvPr>
            <p:ph type="dt" sz="half" idx="6"/>
          </p:nvPr>
        </p:nvSpPr>
        <p:spPr/>
        <p:txBody>
          <a:bodyPr lIns="0" tIns="0" rIns="0" bIns="0"/>
          <a:lstStyle>
            <a:lvl1pPr>
              <a:defRPr sz="1200" b="0" i="0">
                <a:solidFill>
                  <a:srgbClr val="C88736"/>
                </a:solidFill>
                <a:latin typeface="Cambria"/>
                <a:cs typeface="Cambria"/>
              </a:defRPr>
            </a:lvl1pPr>
          </a:lstStyle>
          <a:p>
            <a:pPr marL="12700">
              <a:lnSpc>
                <a:spcPct val="100000"/>
              </a:lnSpc>
              <a:spcBef>
                <a:spcPts val="35"/>
              </a:spcBef>
            </a:pPr>
            <a:r>
              <a:rPr spc="30" dirty="0"/>
              <a:t>Randy</a:t>
            </a:r>
            <a:r>
              <a:rPr spc="20" dirty="0"/>
              <a:t> </a:t>
            </a:r>
            <a:r>
              <a:rPr spc="55" dirty="0"/>
              <a:t>Connolly</a:t>
            </a:r>
            <a:r>
              <a:rPr spc="45" dirty="0"/>
              <a:t> </a:t>
            </a:r>
            <a:r>
              <a:rPr spc="45" dirty="0">
                <a:solidFill>
                  <a:srgbClr val="3E3E3E"/>
                </a:solidFill>
              </a:rPr>
              <a:t>and</a:t>
            </a:r>
            <a:r>
              <a:rPr spc="30" dirty="0">
                <a:solidFill>
                  <a:srgbClr val="3E3E3E"/>
                </a:solidFill>
              </a:rPr>
              <a:t> </a:t>
            </a:r>
            <a:r>
              <a:rPr spc="30" dirty="0"/>
              <a:t>Ricardo</a:t>
            </a:r>
            <a:r>
              <a:rPr spc="20" dirty="0"/>
              <a:t> </a:t>
            </a:r>
            <a:r>
              <a:rPr spc="25" dirty="0"/>
              <a:t>Hoar</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3E3E3E"/>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sz="2200" b="0" i="0">
                <a:solidFill>
                  <a:srgbClr val="3E3E3E"/>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3E3E3E"/>
                </a:solidFill>
                <a:latin typeface="Cambria"/>
                <a:cs typeface="Cambria"/>
              </a:defRPr>
            </a:lvl1pPr>
          </a:lstStyle>
          <a:p>
            <a:pPr marL="12700">
              <a:lnSpc>
                <a:spcPct val="100000"/>
              </a:lnSpc>
              <a:spcBef>
                <a:spcPts val="35"/>
              </a:spcBef>
            </a:pPr>
            <a:r>
              <a:rPr spc="10" dirty="0"/>
              <a:t>F</a:t>
            </a:r>
            <a:r>
              <a:rPr spc="30" dirty="0"/>
              <a:t>un</a:t>
            </a:r>
            <a:r>
              <a:rPr spc="40" dirty="0"/>
              <a:t>d</a:t>
            </a:r>
            <a:r>
              <a:rPr spc="45" dirty="0"/>
              <a:t>a</a:t>
            </a:r>
            <a:r>
              <a:rPr spc="40" dirty="0"/>
              <a:t>m</a:t>
            </a:r>
            <a:r>
              <a:rPr spc="20" dirty="0"/>
              <a:t>ent</a:t>
            </a:r>
            <a:r>
              <a:rPr spc="45" dirty="0"/>
              <a:t>a</a:t>
            </a:r>
            <a:r>
              <a:rPr spc="15" dirty="0"/>
              <a:t>l</a:t>
            </a:r>
            <a:r>
              <a:rPr spc="30" dirty="0"/>
              <a:t>s</a:t>
            </a:r>
            <a:r>
              <a:rPr spc="50" dirty="0"/>
              <a:t> </a:t>
            </a:r>
            <a:r>
              <a:rPr spc="15" dirty="0"/>
              <a:t>o</a:t>
            </a:r>
            <a:r>
              <a:rPr spc="10" dirty="0"/>
              <a:t>f</a:t>
            </a:r>
            <a:r>
              <a:rPr spc="-65" dirty="0"/>
              <a:t> </a:t>
            </a:r>
            <a:r>
              <a:rPr spc="-20" dirty="0"/>
              <a:t>W</a:t>
            </a:r>
            <a:r>
              <a:rPr spc="80" dirty="0"/>
              <a:t>e</a:t>
            </a:r>
            <a:r>
              <a:rPr spc="114" dirty="0"/>
              <a:t>b</a:t>
            </a:r>
            <a:r>
              <a:rPr spc="40" dirty="0"/>
              <a:t> </a:t>
            </a:r>
            <a:r>
              <a:rPr spc="80" dirty="0"/>
              <a:t>D</a:t>
            </a:r>
            <a:r>
              <a:rPr spc="60" dirty="0"/>
              <a:t>e</a:t>
            </a:r>
            <a:r>
              <a:rPr spc="15" dirty="0"/>
              <a:t>v</a:t>
            </a:r>
            <a:r>
              <a:rPr spc="55" dirty="0"/>
              <a:t>el</a:t>
            </a:r>
            <a:r>
              <a:rPr spc="60" dirty="0"/>
              <a:t>o</a:t>
            </a:r>
            <a:r>
              <a:rPr spc="70" dirty="0"/>
              <a:t>p</a:t>
            </a:r>
            <a:r>
              <a:rPr spc="40" dirty="0"/>
              <a:t>m</a:t>
            </a:r>
            <a:r>
              <a:rPr spc="20" dirty="0"/>
              <a:t>en</a:t>
            </a:r>
            <a:r>
              <a:rPr spc="15" dirty="0"/>
              <a:t>t</a:t>
            </a:r>
            <a:r>
              <a:rPr spc="20" dirty="0"/>
              <a:t> </a:t>
            </a:r>
            <a:r>
              <a:rPr spc="25" dirty="0"/>
              <a:t>-</a:t>
            </a:r>
            <a:r>
              <a:rPr spc="40" dirty="0"/>
              <a:t> </a:t>
            </a:r>
            <a:r>
              <a:rPr spc="-20" dirty="0"/>
              <a:t>2</a:t>
            </a:r>
            <a:r>
              <a:rPr sz="1200" spc="44" baseline="24305" dirty="0"/>
              <a:t>n</a:t>
            </a:r>
            <a:r>
              <a:rPr sz="1200" spc="52" baseline="24305" dirty="0"/>
              <a:t>d</a:t>
            </a:r>
            <a:r>
              <a:rPr sz="1200" baseline="24305" dirty="0"/>
              <a:t> </a:t>
            </a:r>
            <a:r>
              <a:rPr sz="1200" spc="-82" baseline="24305" dirty="0"/>
              <a:t> </a:t>
            </a:r>
            <a:r>
              <a:rPr sz="1200" spc="85" dirty="0"/>
              <a:t>Ed.</a:t>
            </a:r>
            <a:endParaRPr sz="1200"/>
          </a:p>
        </p:txBody>
      </p:sp>
      <p:sp>
        <p:nvSpPr>
          <p:cNvPr id="5" name="Holder 5"/>
          <p:cNvSpPr>
            <a:spLocks noGrp="1"/>
          </p:cNvSpPr>
          <p:nvPr>
            <p:ph type="dt" sz="half" idx="6"/>
          </p:nvPr>
        </p:nvSpPr>
        <p:spPr/>
        <p:txBody>
          <a:bodyPr lIns="0" tIns="0" rIns="0" bIns="0"/>
          <a:lstStyle>
            <a:lvl1pPr>
              <a:defRPr sz="1200" b="0" i="0">
                <a:solidFill>
                  <a:srgbClr val="C88736"/>
                </a:solidFill>
                <a:latin typeface="Cambria"/>
                <a:cs typeface="Cambria"/>
              </a:defRPr>
            </a:lvl1pPr>
          </a:lstStyle>
          <a:p>
            <a:pPr marL="12700">
              <a:lnSpc>
                <a:spcPct val="100000"/>
              </a:lnSpc>
              <a:spcBef>
                <a:spcPts val="35"/>
              </a:spcBef>
            </a:pPr>
            <a:r>
              <a:rPr spc="30" dirty="0"/>
              <a:t>Randy</a:t>
            </a:r>
            <a:r>
              <a:rPr spc="20" dirty="0"/>
              <a:t> </a:t>
            </a:r>
            <a:r>
              <a:rPr spc="55" dirty="0"/>
              <a:t>Connolly</a:t>
            </a:r>
            <a:r>
              <a:rPr spc="45" dirty="0"/>
              <a:t> </a:t>
            </a:r>
            <a:r>
              <a:rPr spc="45" dirty="0">
                <a:solidFill>
                  <a:srgbClr val="3E3E3E"/>
                </a:solidFill>
              </a:rPr>
              <a:t>and</a:t>
            </a:r>
            <a:r>
              <a:rPr spc="30" dirty="0">
                <a:solidFill>
                  <a:srgbClr val="3E3E3E"/>
                </a:solidFill>
              </a:rPr>
              <a:t> </a:t>
            </a:r>
            <a:r>
              <a:rPr spc="30" dirty="0"/>
              <a:t>Ricardo</a:t>
            </a:r>
            <a:r>
              <a:rPr spc="20" dirty="0"/>
              <a:t> </a:t>
            </a:r>
            <a:r>
              <a:rPr spc="25" dirty="0"/>
              <a:t>Hoar</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3E3E3E"/>
                </a:solidFill>
                <a:latin typeface="Cambria"/>
                <a:cs typeface="Cambria"/>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rgbClr val="3E3E3E"/>
                </a:solidFill>
                <a:latin typeface="Cambria"/>
                <a:cs typeface="Cambria"/>
              </a:defRPr>
            </a:lvl1pPr>
          </a:lstStyle>
          <a:p>
            <a:pPr marL="12700">
              <a:lnSpc>
                <a:spcPct val="100000"/>
              </a:lnSpc>
              <a:spcBef>
                <a:spcPts val="35"/>
              </a:spcBef>
            </a:pPr>
            <a:r>
              <a:rPr spc="10" dirty="0"/>
              <a:t>F</a:t>
            </a:r>
            <a:r>
              <a:rPr spc="30" dirty="0"/>
              <a:t>un</a:t>
            </a:r>
            <a:r>
              <a:rPr spc="40" dirty="0"/>
              <a:t>d</a:t>
            </a:r>
            <a:r>
              <a:rPr spc="45" dirty="0"/>
              <a:t>a</a:t>
            </a:r>
            <a:r>
              <a:rPr spc="40" dirty="0"/>
              <a:t>m</a:t>
            </a:r>
            <a:r>
              <a:rPr spc="20" dirty="0"/>
              <a:t>ent</a:t>
            </a:r>
            <a:r>
              <a:rPr spc="45" dirty="0"/>
              <a:t>a</a:t>
            </a:r>
            <a:r>
              <a:rPr spc="15" dirty="0"/>
              <a:t>l</a:t>
            </a:r>
            <a:r>
              <a:rPr spc="30" dirty="0"/>
              <a:t>s</a:t>
            </a:r>
            <a:r>
              <a:rPr spc="50" dirty="0"/>
              <a:t> </a:t>
            </a:r>
            <a:r>
              <a:rPr spc="15" dirty="0"/>
              <a:t>o</a:t>
            </a:r>
            <a:r>
              <a:rPr spc="10" dirty="0"/>
              <a:t>f</a:t>
            </a:r>
            <a:r>
              <a:rPr spc="-65" dirty="0"/>
              <a:t> </a:t>
            </a:r>
            <a:r>
              <a:rPr spc="-20" dirty="0"/>
              <a:t>W</a:t>
            </a:r>
            <a:r>
              <a:rPr spc="80" dirty="0"/>
              <a:t>e</a:t>
            </a:r>
            <a:r>
              <a:rPr spc="114" dirty="0"/>
              <a:t>b</a:t>
            </a:r>
            <a:r>
              <a:rPr spc="40" dirty="0"/>
              <a:t> </a:t>
            </a:r>
            <a:r>
              <a:rPr spc="80" dirty="0"/>
              <a:t>D</a:t>
            </a:r>
            <a:r>
              <a:rPr spc="60" dirty="0"/>
              <a:t>e</a:t>
            </a:r>
            <a:r>
              <a:rPr spc="15" dirty="0"/>
              <a:t>v</a:t>
            </a:r>
            <a:r>
              <a:rPr spc="55" dirty="0"/>
              <a:t>el</a:t>
            </a:r>
            <a:r>
              <a:rPr spc="60" dirty="0"/>
              <a:t>o</a:t>
            </a:r>
            <a:r>
              <a:rPr spc="70" dirty="0"/>
              <a:t>p</a:t>
            </a:r>
            <a:r>
              <a:rPr spc="40" dirty="0"/>
              <a:t>m</a:t>
            </a:r>
            <a:r>
              <a:rPr spc="20" dirty="0"/>
              <a:t>en</a:t>
            </a:r>
            <a:r>
              <a:rPr spc="15" dirty="0"/>
              <a:t>t</a:t>
            </a:r>
            <a:r>
              <a:rPr spc="20" dirty="0"/>
              <a:t> </a:t>
            </a:r>
            <a:r>
              <a:rPr spc="25" dirty="0"/>
              <a:t>-</a:t>
            </a:r>
            <a:r>
              <a:rPr spc="40" dirty="0"/>
              <a:t> </a:t>
            </a:r>
            <a:r>
              <a:rPr spc="-20" dirty="0"/>
              <a:t>2</a:t>
            </a:r>
            <a:r>
              <a:rPr sz="1200" spc="44" baseline="24305" dirty="0"/>
              <a:t>n</a:t>
            </a:r>
            <a:r>
              <a:rPr sz="1200" spc="52" baseline="24305" dirty="0"/>
              <a:t>d</a:t>
            </a:r>
            <a:r>
              <a:rPr sz="1200" baseline="24305" dirty="0"/>
              <a:t> </a:t>
            </a:r>
            <a:r>
              <a:rPr sz="1200" spc="-82" baseline="24305" dirty="0"/>
              <a:t> </a:t>
            </a:r>
            <a:r>
              <a:rPr sz="1200" spc="85" dirty="0"/>
              <a:t>Ed.</a:t>
            </a:r>
            <a:endParaRPr sz="1200"/>
          </a:p>
        </p:txBody>
      </p:sp>
      <p:sp>
        <p:nvSpPr>
          <p:cNvPr id="6" name="Holder 6"/>
          <p:cNvSpPr>
            <a:spLocks noGrp="1"/>
          </p:cNvSpPr>
          <p:nvPr>
            <p:ph type="dt" sz="half" idx="6"/>
          </p:nvPr>
        </p:nvSpPr>
        <p:spPr/>
        <p:txBody>
          <a:bodyPr lIns="0" tIns="0" rIns="0" bIns="0"/>
          <a:lstStyle>
            <a:lvl1pPr>
              <a:defRPr sz="1200" b="0" i="0">
                <a:solidFill>
                  <a:srgbClr val="C88736"/>
                </a:solidFill>
                <a:latin typeface="Cambria"/>
                <a:cs typeface="Cambria"/>
              </a:defRPr>
            </a:lvl1pPr>
          </a:lstStyle>
          <a:p>
            <a:pPr marL="12700">
              <a:lnSpc>
                <a:spcPct val="100000"/>
              </a:lnSpc>
              <a:spcBef>
                <a:spcPts val="35"/>
              </a:spcBef>
            </a:pPr>
            <a:r>
              <a:rPr spc="30" dirty="0"/>
              <a:t>Randy</a:t>
            </a:r>
            <a:r>
              <a:rPr spc="20" dirty="0"/>
              <a:t> </a:t>
            </a:r>
            <a:r>
              <a:rPr spc="55" dirty="0"/>
              <a:t>Connolly</a:t>
            </a:r>
            <a:r>
              <a:rPr spc="45" dirty="0"/>
              <a:t> </a:t>
            </a:r>
            <a:r>
              <a:rPr spc="45" dirty="0">
                <a:solidFill>
                  <a:srgbClr val="3E3E3E"/>
                </a:solidFill>
              </a:rPr>
              <a:t>and</a:t>
            </a:r>
            <a:r>
              <a:rPr spc="30" dirty="0">
                <a:solidFill>
                  <a:srgbClr val="3E3E3E"/>
                </a:solidFill>
              </a:rPr>
              <a:t> </a:t>
            </a:r>
            <a:r>
              <a:rPr spc="30" dirty="0"/>
              <a:t>Ricardo</a:t>
            </a:r>
            <a:r>
              <a:rPr spc="20" dirty="0"/>
              <a:t> </a:t>
            </a:r>
            <a:r>
              <a:rPr spc="25" dirty="0"/>
              <a:t>Hoar</a:t>
            </a: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3E3E3E"/>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3E3E3E"/>
                </a:solidFill>
                <a:latin typeface="Cambria"/>
                <a:cs typeface="Cambria"/>
              </a:defRPr>
            </a:lvl1pPr>
          </a:lstStyle>
          <a:p>
            <a:pPr marL="12700">
              <a:lnSpc>
                <a:spcPct val="100000"/>
              </a:lnSpc>
              <a:spcBef>
                <a:spcPts val="35"/>
              </a:spcBef>
            </a:pPr>
            <a:r>
              <a:rPr spc="10" dirty="0"/>
              <a:t>F</a:t>
            </a:r>
            <a:r>
              <a:rPr spc="30" dirty="0"/>
              <a:t>un</a:t>
            </a:r>
            <a:r>
              <a:rPr spc="40" dirty="0"/>
              <a:t>d</a:t>
            </a:r>
            <a:r>
              <a:rPr spc="45" dirty="0"/>
              <a:t>a</a:t>
            </a:r>
            <a:r>
              <a:rPr spc="40" dirty="0"/>
              <a:t>m</a:t>
            </a:r>
            <a:r>
              <a:rPr spc="20" dirty="0"/>
              <a:t>ent</a:t>
            </a:r>
            <a:r>
              <a:rPr spc="45" dirty="0"/>
              <a:t>a</a:t>
            </a:r>
            <a:r>
              <a:rPr spc="15" dirty="0"/>
              <a:t>l</a:t>
            </a:r>
            <a:r>
              <a:rPr spc="30" dirty="0"/>
              <a:t>s</a:t>
            </a:r>
            <a:r>
              <a:rPr spc="50" dirty="0"/>
              <a:t> </a:t>
            </a:r>
            <a:r>
              <a:rPr spc="15" dirty="0"/>
              <a:t>o</a:t>
            </a:r>
            <a:r>
              <a:rPr spc="10" dirty="0"/>
              <a:t>f</a:t>
            </a:r>
            <a:r>
              <a:rPr spc="-65" dirty="0"/>
              <a:t> </a:t>
            </a:r>
            <a:r>
              <a:rPr spc="-20" dirty="0"/>
              <a:t>W</a:t>
            </a:r>
            <a:r>
              <a:rPr spc="80" dirty="0"/>
              <a:t>e</a:t>
            </a:r>
            <a:r>
              <a:rPr spc="114" dirty="0"/>
              <a:t>b</a:t>
            </a:r>
            <a:r>
              <a:rPr spc="40" dirty="0"/>
              <a:t> </a:t>
            </a:r>
            <a:r>
              <a:rPr spc="80" dirty="0"/>
              <a:t>D</a:t>
            </a:r>
            <a:r>
              <a:rPr spc="60" dirty="0"/>
              <a:t>e</a:t>
            </a:r>
            <a:r>
              <a:rPr spc="15" dirty="0"/>
              <a:t>v</a:t>
            </a:r>
            <a:r>
              <a:rPr spc="55" dirty="0"/>
              <a:t>el</a:t>
            </a:r>
            <a:r>
              <a:rPr spc="60" dirty="0"/>
              <a:t>o</a:t>
            </a:r>
            <a:r>
              <a:rPr spc="70" dirty="0"/>
              <a:t>p</a:t>
            </a:r>
            <a:r>
              <a:rPr spc="40" dirty="0"/>
              <a:t>m</a:t>
            </a:r>
            <a:r>
              <a:rPr spc="20" dirty="0"/>
              <a:t>en</a:t>
            </a:r>
            <a:r>
              <a:rPr spc="15" dirty="0"/>
              <a:t>t</a:t>
            </a:r>
            <a:r>
              <a:rPr spc="20" dirty="0"/>
              <a:t> </a:t>
            </a:r>
            <a:r>
              <a:rPr spc="25" dirty="0"/>
              <a:t>-</a:t>
            </a:r>
            <a:r>
              <a:rPr spc="40" dirty="0"/>
              <a:t> </a:t>
            </a:r>
            <a:r>
              <a:rPr spc="-20" dirty="0"/>
              <a:t>2</a:t>
            </a:r>
            <a:r>
              <a:rPr sz="1200" spc="44" baseline="24305" dirty="0"/>
              <a:t>n</a:t>
            </a:r>
            <a:r>
              <a:rPr sz="1200" spc="52" baseline="24305" dirty="0"/>
              <a:t>d</a:t>
            </a:r>
            <a:r>
              <a:rPr sz="1200" baseline="24305" dirty="0"/>
              <a:t> </a:t>
            </a:r>
            <a:r>
              <a:rPr sz="1200" spc="-82" baseline="24305" dirty="0"/>
              <a:t> </a:t>
            </a:r>
            <a:r>
              <a:rPr sz="1200" spc="85" dirty="0"/>
              <a:t>Ed.</a:t>
            </a:r>
            <a:endParaRPr sz="1200"/>
          </a:p>
        </p:txBody>
      </p:sp>
      <p:sp>
        <p:nvSpPr>
          <p:cNvPr id="4" name="Holder 4"/>
          <p:cNvSpPr>
            <a:spLocks noGrp="1"/>
          </p:cNvSpPr>
          <p:nvPr>
            <p:ph type="dt" sz="half" idx="6"/>
          </p:nvPr>
        </p:nvSpPr>
        <p:spPr/>
        <p:txBody>
          <a:bodyPr lIns="0" tIns="0" rIns="0" bIns="0"/>
          <a:lstStyle>
            <a:lvl1pPr>
              <a:defRPr sz="1200" b="0" i="0">
                <a:solidFill>
                  <a:srgbClr val="C88736"/>
                </a:solidFill>
                <a:latin typeface="Cambria"/>
                <a:cs typeface="Cambria"/>
              </a:defRPr>
            </a:lvl1pPr>
          </a:lstStyle>
          <a:p>
            <a:pPr marL="12700">
              <a:lnSpc>
                <a:spcPct val="100000"/>
              </a:lnSpc>
              <a:spcBef>
                <a:spcPts val="35"/>
              </a:spcBef>
            </a:pPr>
            <a:r>
              <a:rPr spc="30" dirty="0"/>
              <a:t>Randy</a:t>
            </a:r>
            <a:r>
              <a:rPr spc="20" dirty="0"/>
              <a:t> </a:t>
            </a:r>
            <a:r>
              <a:rPr spc="55" dirty="0"/>
              <a:t>Connolly</a:t>
            </a:r>
            <a:r>
              <a:rPr spc="45" dirty="0"/>
              <a:t> </a:t>
            </a:r>
            <a:r>
              <a:rPr spc="45" dirty="0">
                <a:solidFill>
                  <a:srgbClr val="3E3E3E"/>
                </a:solidFill>
              </a:rPr>
              <a:t>and</a:t>
            </a:r>
            <a:r>
              <a:rPr spc="30" dirty="0">
                <a:solidFill>
                  <a:srgbClr val="3E3E3E"/>
                </a:solidFill>
              </a:rPr>
              <a:t> </a:t>
            </a:r>
            <a:r>
              <a:rPr spc="30" dirty="0"/>
              <a:t>Ricardo</a:t>
            </a:r>
            <a:r>
              <a:rPr spc="20" dirty="0"/>
              <a:t> </a:t>
            </a:r>
            <a:r>
              <a:rPr spc="25" dirty="0"/>
              <a:t>Hoar</a:t>
            </a: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rgbClr val="3E3E3E"/>
                </a:solidFill>
                <a:latin typeface="Cambria"/>
                <a:cs typeface="Cambria"/>
              </a:defRPr>
            </a:lvl1pPr>
          </a:lstStyle>
          <a:p>
            <a:pPr marL="12700">
              <a:lnSpc>
                <a:spcPct val="100000"/>
              </a:lnSpc>
              <a:spcBef>
                <a:spcPts val="35"/>
              </a:spcBef>
            </a:pPr>
            <a:r>
              <a:rPr spc="10" dirty="0"/>
              <a:t>F</a:t>
            </a:r>
            <a:r>
              <a:rPr spc="30" dirty="0"/>
              <a:t>un</a:t>
            </a:r>
            <a:r>
              <a:rPr spc="40" dirty="0"/>
              <a:t>d</a:t>
            </a:r>
            <a:r>
              <a:rPr spc="45" dirty="0"/>
              <a:t>a</a:t>
            </a:r>
            <a:r>
              <a:rPr spc="40" dirty="0"/>
              <a:t>m</a:t>
            </a:r>
            <a:r>
              <a:rPr spc="20" dirty="0"/>
              <a:t>ent</a:t>
            </a:r>
            <a:r>
              <a:rPr spc="45" dirty="0"/>
              <a:t>a</a:t>
            </a:r>
            <a:r>
              <a:rPr spc="15" dirty="0"/>
              <a:t>l</a:t>
            </a:r>
            <a:r>
              <a:rPr spc="30" dirty="0"/>
              <a:t>s</a:t>
            </a:r>
            <a:r>
              <a:rPr spc="50" dirty="0"/>
              <a:t> </a:t>
            </a:r>
            <a:r>
              <a:rPr spc="15" dirty="0"/>
              <a:t>o</a:t>
            </a:r>
            <a:r>
              <a:rPr spc="10" dirty="0"/>
              <a:t>f</a:t>
            </a:r>
            <a:r>
              <a:rPr spc="-65" dirty="0"/>
              <a:t> </a:t>
            </a:r>
            <a:r>
              <a:rPr spc="-20" dirty="0"/>
              <a:t>W</a:t>
            </a:r>
            <a:r>
              <a:rPr spc="80" dirty="0"/>
              <a:t>e</a:t>
            </a:r>
            <a:r>
              <a:rPr spc="114" dirty="0"/>
              <a:t>b</a:t>
            </a:r>
            <a:r>
              <a:rPr spc="40" dirty="0"/>
              <a:t> </a:t>
            </a:r>
            <a:r>
              <a:rPr spc="80" dirty="0"/>
              <a:t>D</a:t>
            </a:r>
            <a:r>
              <a:rPr spc="60" dirty="0"/>
              <a:t>e</a:t>
            </a:r>
            <a:r>
              <a:rPr spc="15" dirty="0"/>
              <a:t>v</a:t>
            </a:r>
            <a:r>
              <a:rPr spc="55" dirty="0"/>
              <a:t>el</a:t>
            </a:r>
            <a:r>
              <a:rPr spc="60" dirty="0"/>
              <a:t>o</a:t>
            </a:r>
            <a:r>
              <a:rPr spc="70" dirty="0"/>
              <a:t>p</a:t>
            </a:r>
            <a:r>
              <a:rPr spc="40" dirty="0"/>
              <a:t>m</a:t>
            </a:r>
            <a:r>
              <a:rPr spc="20" dirty="0"/>
              <a:t>en</a:t>
            </a:r>
            <a:r>
              <a:rPr spc="15" dirty="0"/>
              <a:t>t</a:t>
            </a:r>
            <a:r>
              <a:rPr spc="20" dirty="0"/>
              <a:t> </a:t>
            </a:r>
            <a:r>
              <a:rPr spc="25" dirty="0"/>
              <a:t>-</a:t>
            </a:r>
            <a:r>
              <a:rPr spc="40" dirty="0"/>
              <a:t> </a:t>
            </a:r>
            <a:r>
              <a:rPr spc="-20" dirty="0"/>
              <a:t>2</a:t>
            </a:r>
            <a:r>
              <a:rPr sz="1200" spc="44" baseline="24305" dirty="0"/>
              <a:t>n</a:t>
            </a:r>
            <a:r>
              <a:rPr sz="1200" spc="52" baseline="24305" dirty="0"/>
              <a:t>d</a:t>
            </a:r>
            <a:r>
              <a:rPr sz="1200" baseline="24305" dirty="0"/>
              <a:t> </a:t>
            </a:r>
            <a:r>
              <a:rPr sz="1200" spc="-82" baseline="24305" dirty="0"/>
              <a:t> </a:t>
            </a:r>
            <a:r>
              <a:rPr sz="1200" spc="85" dirty="0"/>
              <a:t>Ed.</a:t>
            </a:r>
            <a:endParaRPr sz="1200"/>
          </a:p>
        </p:txBody>
      </p:sp>
      <p:sp>
        <p:nvSpPr>
          <p:cNvPr id="3" name="Holder 3"/>
          <p:cNvSpPr>
            <a:spLocks noGrp="1"/>
          </p:cNvSpPr>
          <p:nvPr>
            <p:ph type="dt" sz="half" idx="6"/>
          </p:nvPr>
        </p:nvSpPr>
        <p:spPr/>
        <p:txBody>
          <a:bodyPr lIns="0" tIns="0" rIns="0" bIns="0"/>
          <a:lstStyle>
            <a:lvl1pPr>
              <a:defRPr sz="1200" b="0" i="0">
                <a:solidFill>
                  <a:srgbClr val="C88736"/>
                </a:solidFill>
                <a:latin typeface="Cambria"/>
                <a:cs typeface="Cambria"/>
              </a:defRPr>
            </a:lvl1pPr>
          </a:lstStyle>
          <a:p>
            <a:pPr marL="12700">
              <a:lnSpc>
                <a:spcPct val="100000"/>
              </a:lnSpc>
              <a:spcBef>
                <a:spcPts val="35"/>
              </a:spcBef>
            </a:pPr>
            <a:r>
              <a:rPr spc="30" dirty="0"/>
              <a:t>Randy</a:t>
            </a:r>
            <a:r>
              <a:rPr spc="20" dirty="0"/>
              <a:t> </a:t>
            </a:r>
            <a:r>
              <a:rPr spc="55" dirty="0"/>
              <a:t>Connolly</a:t>
            </a:r>
            <a:r>
              <a:rPr spc="45" dirty="0"/>
              <a:t> </a:t>
            </a:r>
            <a:r>
              <a:rPr spc="45" dirty="0">
                <a:solidFill>
                  <a:srgbClr val="3E3E3E"/>
                </a:solidFill>
              </a:rPr>
              <a:t>and</a:t>
            </a:r>
            <a:r>
              <a:rPr spc="30" dirty="0">
                <a:solidFill>
                  <a:srgbClr val="3E3E3E"/>
                </a:solidFill>
              </a:rPr>
              <a:t> </a:t>
            </a:r>
            <a:r>
              <a:rPr spc="30" dirty="0"/>
              <a:t>Ricardo</a:t>
            </a:r>
            <a:r>
              <a:rPr spc="20" dirty="0"/>
              <a:t> </a:t>
            </a:r>
            <a:r>
              <a:rPr spc="25" dirty="0"/>
              <a:t>Hoar</a:t>
            </a: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8839200" cy="6858000"/>
          </a:xfrm>
          <a:custGeom>
            <a:avLst/>
            <a:gdLst/>
            <a:ahLst/>
            <a:cxnLst/>
            <a:rect l="l" t="t" r="r" b="b"/>
            <a:pathLst>
              <a:path w="8839200" h="6858000">
                <a:moveTo>
                  <a:pt x="0" y="6858000"/>
                </a:moveTo>
                <a:lnTo>
                  <a:pt x="8839200" y="6858000"/>
                </a:lnTo>
                <a:lnTo>
                  <a:pt x="8839200" y="0"/>
                </a:lnTo>
                <a:lnTo>
                  <a:pt x="0" y="0"/>
                </a:lnTo>
                <a:lnTo>
                  <a:pt x="0" y="6858000"/>
                </a:lnTo>
                <a:close/>
              </a:path>
            </a:pathLst>
          </a:custGeom>
          <a:solidFill>
            <a:srgbClr val="F3F3E7"/>
          </a:solidFill>
        </p:spPr>
        <p:txBody>
          <a:bodyPr wrap="square" lIns="0" tIns="0" rIns="0" bIns="0" rtlCol="0"/>
          <a:lstStyle/>
          <a:p>
            <a:endParaRPr/>
          </a:p>
        </p:txBody>
      </p:sp>
      <p:sp>
        <p:nvSpPr>
          <p:cNvPr id="17" name="bg object 17"/>
          <p:cNvSpPr/>
          <p:nvPr/>
        </p:nvSpPr>
        <p:spPr>
          <a:xfrm>
            <a:off x="8915400" y="0"/>
            <a:ext cx="228600" cy="6858000"/>
          </a:xfrm>
          <a:custGeom>
            <a:avLst/>
            <a:gdLst/>
            <a:ahLst/>
            <a:cxnLst/>
            <a:rect l="l" t="t" r="r" b="b"/>
            <a:pathLst>
              <a:path w="228600" h="6858000">
                <a:moveTo>
                  <a:pt x="228600" y="0"/>
                </a:moveTo>
                <a:lnTo>
                  <a:pt x="0" y="0"/>
                </a:lnTo>
                <a:lnTo>
                  <a:pt x="0" y="6858000"/>
                </a:lnTo>
                <a:lnTo>
                  <a:pt x="228600" y="6858000"/>
                </a:lnTo>
                <a:lnTo>
                  <a:pt x="228600" y="0"/>
                </a:lnTo>
                <a:close/>
              </a:path>
            </a:pathLst>
          </a:custGeom>
          <a:solidFill>
            <a:srgbClr val="3E3E3E"/>
          </a:solidFill>
        </p:spPr>
        <p:txBody>
          <a:bodyPr wrap="square" lIns="0" tIns="0" rIns="0" bIns="0" rtlCol="0"/>
          <a:lstStyle/>
          <a:p>
            <a:endParaRPr/>
          </a:p>
        </p:txBody>
      </p:sp>
      <p:sp>
        <p:nvSpPr>
          <p:cNvPr id="18" name="bg object 18"/>
          <p:cNvSpPr/>
          <p:nvPr/>
        </p:nvSpPr>
        <p:spPr>
          <a:xfrm>
            <a:off x="8839200" y="0"/>
            <a:ext cx="76200" cy="6858000"/>
          </a:xfrm>
          <a:custGeom>
            <a:avLst/>
            <a:gdLst/>
            <a:ahLst/>
            <a:cxnLst/>
            <a:rect l="l" t="t" r="r" b="b"/>
            <a:pathLst>
              <a:path w="76200" h="6858000">
                <a:moveTo>
                  <a:pt x="76200" y="0"/>
                </a:moveTo>
                <a:lnTo>
                  <a:pt x="0" y="0"/>
                </a:lnTo>
                <a:lnTo>
                  <a:pt x="0" y="6858000"/>
                </a:lnTo>
                <a:lnTo>
                  <a:pt x="76200" y="6858000"/>
                </a:lnTo>
                <a:lnTo>
                  <a:pt x="76200" y="0"/>
                </a:lnTo>
                <a:close/>
              </a:path>
            </a:pathLst>
          </a:custGeom>
          <a:solidFill>
            <a:srgbClr val="37475F"/>
          </a:solidFill>
        </p:spPr>
        <p:txBody>
          <a:bodyPr wrap="square" lIns="0" tIns="0" rIns="0" bIns="0" rtlCol="0"/>
          <a:lstStyle/>
          <a:p>
            <a:endParaRPr/>
          </a:p>
        </p:txBody>
      </p:sp>
      <p:sp>
        <p:nvSpPr>
          <p:cNvPr id="19" name="bg object 19"/>
          <p:cNvSpPr/>
          <p:nvPr/>
        </p:nvSpPr>
        <p:spPr>
          <a:xfrm>
            <a:off x="457200" y="6553200"/>
            <a:ext cx="8001000" cy="0"/>
          </a:xfrm>
          <a:custGeom>
            <a:avLst/>
            <a:gdLst/>
            <a:ahLst/>
            <a:cxnLst/>
            <a:rect l="l" t="t" r="r" b="b"/>
            <a:pathLst>
              <a:path w="8001000">
                <a:moveTo>
                  <a:pt x="8001000" y="0"/>
                </a:moveTo>
                <a:lnTo>
                  <a:pt x="0" y="0"/>
                </a:lnTo>
              </a:path>
            </a:pathLst>
          </a:custGeom>
          <a:ln w="9144">
            <a:solidFill>
              <a:srgbClr val="3E3E3E"/>
            </a:solidFill>
          </a:ln>
        </p:spPr>
        <p:txBody>
          <a:bodyPr wrap="square" lIns="0" tIns="0" rIns="0" bIns="0" rtlCol="0"/>
          <a:lstStyle/>
          <a:p>
            <a:endParaRPr/>
          </a:p>
        </p:txBody>
      </p:sp>
      <p:sp>
        <p:nvSpPr>
          <p:cNvPr id="2" name="Holder 2"/>
          <p:cNvSpPr>
            <a:spLocks noGrp="1"/>
          </p:cNvSpPr>
          <p:nvPr>
            <p:ph type="title"/>
          </p:nvPr>
        </p:nvSpPr>
        <p:spPr>
          <a:xfrm>
            <a:off x="959485" y="141541"/>
            <a:ext cx="7225029" cy="513715"/>
          </a:xfrm>
          <a:prstGeom prst="rect">
            <a:avLst/>
          </a:prstGeom>
        </p:spPr>
        <p:txBody>
          <a:bodyPr wrap="square" lIns="0" tIns="0" rIns="0" bIns="0">
            <a:spAutoFit/>
          </a:bodyPr>
          <a:lstStyle>
            <a:lvl1pPr>
              <a:defRPr sz="3200" b="1" i="0">
                <a:solidFill>
                  <a:srgbClr val="3E3E3E"/>
                </a:solidFill>
                <a:latin typeface="Cambria"/>
                <a:cs typeface="Cambria"/>
              </a:defRPr>
            </a:lvl1pPr>
          </a:lstStyle>
          <a:p>
            <a:endParaRPr/>
          </a:p>
        </p:txBody>
      </p:sp>
      <p:sp>
        <p:nvSpPr>
          <p:cNvPr id="3" name="Holder 3"/>
          <p:cNvSpPr>
            <a:spLocks noGrp="1"/>
          </p:cNvSpPr>
          <p:nvPr>
            <p:ph type="body" idx="1"/>
          </p:nvPr>
        </p:nvSpPr>
        <p:spPr>
          <a:xfrm>
            <a:off x="992505" y="1464055"/>
            <a:ext cx="7158989" cy="3919854"/>
          </a:xfrm>
          <a:prstGeom prst="rect">
            <a:avLst/>
          </a:prstGeom>
        </p:spPr>
        <p:txBody>
          <a:bodyPr wrap="square" lIns="0" tIns="0" rIns="0" bIns="0">
            <a:spAutoFit/>
          </a:bodyPr>
          <a:lstStyle>
            <a:lvl1pPr>
              <a:defRPr sz="2200" b="0" i="0">
                <a:solidFill>
                  <a:srgbClr val="3E3E3E"/>
                </a:solidFill>
                <a:latin typeface="Calibri"/>
                <a:cs typeface="Calibri"/>
              </a:defRPr>
            </a:lvl1pPr>
          </a:lstStyle>
          <a:p>
            <a:endParaRPr/>
          </a:p>
        </p:txBody>
      </p:sp>
      <p:sp>
        <p:nvSpPr>
          <p:cNvPr id="4" name="Holder 4"/>
          <p:cNvSpPr>
            <a:spLocks noGrp="1"/>
          </p:cNvSpPr>
          <p:nvPr>
            <p:ph type="ftr" sz="quarter" idx="5"/>
          </p:nvPr>
        </p:nvSpPr>
        <p:spPr>
          <a:xfrm>
            <a:off x="5361095" y="6617709"/>
            <a:ext cx="3111500" cy="204470"/>
          </a:xfrm>
          <a:prstGeom prst="rect">
            <a:avLst/>
          </a:prstGeom>
        </p:spPr>
        <p:txBody>
          <a:bodyPr wrap="square" lIns="0" tIns="0" rIns="0" bIns="0">
            <a:spAutoFit/>
          </a:bodyPr>
          <a:lstStyle>
            <a:lvl1pPr>
              <a:defRPr sz="1200" b="0" i="0">
                <a:solidFill>
                  <a:srgbClr val="3E3E3E"/>
                </a:solidFill>
                <a:latin typeface="Cambria"/>
                <a:cs typeface="Cambria"/>
              </a:defRPr>
            </a:lvl1pPr>
          </a:lstStyle>
          <a:p>
            <a:pPr marL="12700">
              <a:lnSpc>
                <a:spcPct val="100000"/>
              </a:lnSpc>
              <a:spcBef>
                <a:spcPts val="35"/>
              </a:spcBef>
            </a:pPr>
            <a:r>
              <a:rPr spc="10" dirty="0"/>
              <a:t>F</a:t>
            </a:r>
            <a:r>
              <a:rPr spc="30" dirty="0"/>
              <a:t>un</a:t>
            </a:r>
            <a:r>
              <a:rPr spc="40" dirty="0"/>
              <a:t>d</a:t>
            </a:r>
            <a:r>
              <a:rPr spc="45" dirty="0"/>
              <a:t>a</a:t>
            </a:r>
            <a:r>
              <a:rPr spc="40" dirty="0"/>
              <a:t>m</a:t>
            </a:r>
            <a:r>
              <a:rPr spc="20" dirty="0"/>
              <a:t>ent</a:t>
            </a:r>
            <a:r>
              <a:rPr spc="45" dirty="0"/>
              <a:t>a</a:t>
            </a:r>
            <a:r>
              <a:rPr spc="15" dirty="0"/>
              <a:t>l</a:t>
            </a:r>
            <a:r>
              <a:rPr spc="30" dirty="0"/>
              <a:t>s</a:t>
            </a:r>
            <a:r>
              <a:rPr spc="50" dirty="0"/>
              <a:t> </a:t>
            </a:r>
            <a:r>
              <a:rPr spc="15" dirty="0"/>
              <a:t>o</a:t>
            </a:r>
            <a:r>
              <a:rPr spc="10" dirty="0"/>
              <a:t>f</a:t>
            </a:r>
            <a:r>
              <a:rPr spc="-65" dirty="0"/>
              <a:t> </a:t>
            </a:r>
            <a:r>
              <a:rPr spc="-20" dirty="0"/>
              <a:t>W</a:t>
            </a:r>
            <a:r>
              <a:rPr spc="80" dirty="0"/>
              <a:t>e</a:t>
            </a:r>
            <a:r>
              <a:rPr spc="114" dirty="0"/>
              <a:t>b</a:t>
            </a:r>
            <a:r>
              <a:rPr spc="40" dirty="0"/>
              <a:t> </a:t>
            </a:r>
            <a:r>
              <a:rPr spc="80" dirty="0"/>
              <a:t>D</a:t>
            </a:r>
            <a:r>
              <a:rPr spc="60" dirty="0"/>
              <a:t>e</a:t>
            </a:r>
            <a:r>
              <a:rPr spc="15" dirty="0"/>
              <a:t>v</a:t>
            </a:r>
            <a:r>
              <a:rPr spc="55" dirty="0"/>
              <a:t>el</a:t>
            </a:r>
            <a:r>
              <a:rPr spc="60" dirty="0"/>
              <a:t>o</a:t>
            </a:r>
            <a:r>
              <a:rPr spc="70" dirty="0"/>
              <a:t>p</a:t>
            </a:r>
            <a:r>
              <a:rPr spc="40" dirty="0"/>
              <a:t>m</a:t>
            </a:r>
            <a:r>
              <a:rPr spc="20" dirty="0"/>
              <a:t>en</a:t>
            </a:r>
            <a:r>
              <a:rPr spc="15" dirty="0"/>
              <a:t>t</a:t>
            </a:r>
            <a:r>
              <a:rPr spc="20" dirty="0"/>
              <a:t> </a:t>
            </a:r>
            <a:r>
              <a:rPr spc="25" dirty="0"/>
              <a:t>-</a:t>
            </a:r>
            <a:r>
              <a:rPr spc="40" dirty="0"/>
              <a:t> </a:t>
            </a:r>
            <a:r>
              <a:rPr spc="-20" dirty="0"/>
              <a:t>2</a:t>
            </a:r>
            <a:r>
              <a:rPr sz="1200" spc="44" baseline="24305" dirty="0"/>
              <a:t>n</a:t>
            </a:r>
            <a:r>
              <a:rPr sz="1200" spc="52" baseline="24305" dirty="0"/>
              <a:t>d</a:t>
            </a:r>
            <a:r>
              <a:rPr sz="1200" baseline="24305" dirty="0"/>
              <a:t> </a:t>
            </a:r>
            <a:r>
              <a:rPr sz="1200" spc="-82" baseline="24305" dirty="0"/>
              <a:t> </a:t>
            </a:r>
            <a:r>
              <a:rPr sz="1200" spc="85" dirty="0"/>
              <a:t>Ed.</a:t>
            </a:r>
            <a:endParaRPr sz="1200"/>
          </a:p>
        </p:txBody>
      </p:sp>
      <p:sp>
        <p:nvSpPr>
          <p:cNvPr id="5" name="Holder 5"/>
          <p:cNvSpPr>
            <a:spLocks noGrp="1"/>
          </p:cNvSpPr>
          <p:nvPr>
            <p:ph type="dt" sz="half" idx="6"/>
          </p:nvPr>
        </p:nvSpPr>
        <p:spPr>
          <a:xfrm>
            <a:off x="442233" y="6617709"/>
            <a:ext cx="2392045" cy="204470"/>
          </a:xfrm>
          <a:prstGeom prst="rect">
            <a:avLst/>
          </a:prstGeom>
        </p:spPr>
        <p:txBody>
          <a:bodyPr wrap="square" lIns="0" tIns="0" rIns="0" bIns="0">
            <a:spAutoFit/>
          </a:bodyPr>
          <a:lstStyle>
            <a:lvl1pPr>
              <a:defRPr sz="1200" b="0" i="0">
                <a:solidFill>
                  <a:srgbClr val="C88736"/>
                </a:solidFill>
                <a:latin typeface="Cambria"/>
                <a:cs typeface="Cambria"/>
              </a:defRPr>
            </a:lvl1pPr>
          </a:lstStyle>
          <a:p>
            <a:pPr marL="12700">
              <a:lnSpc>
                <a:spcPct val="100000"/>
              </a:lnSpc>
              <a:spcBef>
                <a:spcPts val="35"/>
              </a:spcBef>
            </a:pPr>
            <a:r>
              <a:rPr spc="30" dirty="0"/>
              <a:t>Randy</a:t>
            </a:r>
            <a:r>
              <a:rPr spc="20" dirty="0"/>
              <a:t> </a:t>
            </a:r>
            <a:r>
              <a:rPr spc="55" dirty="0"/>
              <a:t>Connolly</a:t>
            </a:r>
            <a:r>
              <a:rPr spc="45" dirty="0"/>
              <a:t> </a:t>
            </a:r>
            <a:r>
              <a:rPr spc="45" dirty="0">
                <a:solidFill>
                  <a:srgbClr val="3E3E3E"/>
                </a:solidFill>
              </a:rPr>
              <a:t>and</a:t>
            </a:r>
            <a:r>
              <a:rPr spc="30" dirty="0">
                <a:solidFill>
                  <a:srgbClr val="3E3E3E"/>
                </a:solidFill>
              </a:rPr>
              <a:t> </a:t>
            </a:r>
            <a:r>
              <a:rPr spc="30" dirty="0"/>
              <a:t>Ricardo</a:t>
            </a:r>
            <a:r>
              <a:rPr spc="20" dirty="0"/>
              <a:t> </a:t>
            </a:r>
            <a:r>
              <a:rPr spc="25" dirty="0"/>
              <a:t>Hoar</a:t>
            </a:r>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s://codesweetly.com/web-tech-terms-h#html-elemen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jp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3.xml"/><Relationship Id="rId16" Type="http://schemas.openxmlformats.org/officeDocument/2006/relationships/image" Target="../media/image51.png"/><Relationship Id="rId1" Type="http://schemas.openxmlformats.org/officeDocument/2006/relationships/slideLayout" Target="../slideLayouts/slideLayout4.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19" Type="http://schemas.openxmlformats.org/officeDocument/2006/relationships/image" Target="../media/image54.jp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jpg"/><Relationship Id="rId1" Type="http://schemas.openxmlformats.org/officeDocument/2006/relationships/slideLayout" Target="../slideLayouts/slideLayout4.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3" Type="http://schemas.openxmlformats.org/officeDocument/2006/relationships/image" Target="../media/image75.png"/><Relationship Id="rId18" Type="http://schemas.openxmlformats.org/officeDocument/2006/relationships/image" Target="../media/image80.png"/><Relationship Id="rId26" Type="http://schemas.openxmlformats.org/officeDocument/2006/relationships/image" Target="../media/image88.jpg"/><Relationship Id="rId3" Type="http://schemas.openxmlformats.org/officeDocument/2006/relationships/image" Target="../media/image65.png"/><Relationship Id="rId21" Type="http://schemas.openxmlformats.org/officeDocument/2006/relationships/image" Target="../media/image83.png"/><Relationship Id="rId34" Type="http://schemas.openxmlformats.org/officeDocument/2006/relationships/image" Target="../media/image96.jp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7.jpg"/><Relationship Id="rId33" Type="http://schemas.openxmlformats.org/officeDocument/2006/relationships/image" Target="../media/image95.jpg"/><Relationship Id="rId2" Type="http://schemas.openxmlformats.org/officeDocument/2006/relationships/image" Target="../media/image64.png"/><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jpg"/><Relationship Id="rId1" Type="http://schemas.openxmlformats.org/officeDocument/2006/relationships/slideLayout" Target="../slideLayouts/slideLayout4.xml"/><Relationship Id="rId6" Type="http://schemas.openxmlformats.org/officeDocument/2006/relationships/image" Target="../media/image68.png"/><Relationship Id="rId11" Type="http://schemas.openxmlformats.org/officeDocument/2006/relationships/image" Target="../media/image73.png"/><Relationship Id="rId24" Type="http://schemas.openxmlformats.org/officeDocument/2006/relationships/image" Target="../media/image86.png"/><Relationship Id="rId32" Type="http://schemas.openxmlformats.org/officeDocument/2006/relationships/image" Target="../media/image94.jpg"/><Relationship Id="rId5" Type="http://schemas.openxmlformats.org/officeDocument/2006/relationships/image" Target="../media/image67.png"/><Relationship Id="rId15" Type="http://schemas.openxmlformats.org/officeDocument/2006/relationships/image" Target="../media/image77.png"/><Relationship Id="rId23" Type="http://schemas.openxmlformats.org/officeDocument/2006/relationships/image" Target="../media/image85.png"/><Relationship Id="rId28" Type="http://schemas.openxmlformats.org/officeDocument/2006/relationships/image" Target="../media/image90.jpg"/><Relationship Id="rId10" Type="http://schemas.openxmlformats.org/officeDocument/2006/relationships/image" Target="../media/image72.png"/><Relationship Id="rId19" Type="http://schemas.openxmlformats.org/officeDocument/2006/relationships/image" Target="../media/image81.png"/><Relationship Id="rId31" Type="http://schemas.openxmlformats.org/officeDocument/2006/relationships/image" Target="../media/image93.jp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jpg"/><Relationship Id="rId30" Type="http://schemas.openxmlformats.org/officeDocument/2006/relationships/image" Target="../media/image92.jpg"/><Relationship Id="rId8" Type="http://schemas.openxmlformats.org/officeDocument/2006/relationships/image" Target="../media/image70.png"/></Relationships>
</file>

<file path=ppt/slides/_rels/slide51.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jpg"/><Relationship Id="rId18" Type="http://schemas.openxmlformats.org/officeDocument/2006/relationships/image" Target="../media/image112.png"/><Relationship Id="rId3" Type="http://schemas.openxmlformats.org/officeDocument/2006/relationships/image" Target="../media/image97.png"/><Relationship Id="rId21" Type="http://schemas.openxmlformats.org/officeDocument/2006/relationships/image" Target="../media/image115.pn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1.jpg"/><Relationship Id="rId2" Type="http://schemas.openxmlformats.org/officeDocument/2006/relationships/notesSlide" Target="../notesSlides/notesSlide4.xml"/><Relationship Id="rId16" Type="http://schemas.openxmlformats.org/officeDocument/2006/relationships/image" Target="../media/image110.jpg"/><Relationship Id="rId20" Type="http://schemas.openxmlformats.org/officeDocument/2006/relationships/image" Target="../media/image114.jpg"/><Relationship Id="rId1" Type="http://schemas.openxmlformats.org/officeDocument/2006/relationships/slideLayout" Target="../slideLayouts/slideLayout4.xml"/><Relationship Id="rId6" Type="http://schemas.openxmlformats.org/officeDocument/2006/relationships/image" Target="../media/image100.png"/><Relationship Id="rId11" Type="http://schemas.openxmlformats.org/officeDocument/2006/relationships/image" Target="../media/image105.png"/><Relationship Id="rId24" Type="http://schemas.openxmlformats.org/officeDocument/2006/relationships/image" Target="../media/image118.jpg"/><Relationship Id="rId5" Type="http://schemas.openxmlformats.org/officeDocument/2006/relationships/image" Target="../media/image99.png"/><Relationship Id="rId15" Type="http://schemas.openxmlformats.org/officeDocument/2006/relationships/image" Target="../media/image109.jpg"/><Relationship Id="rId23" Type="http://schemas.openxmlformats.org/officeDocument/2006/relationships/image" Target="../media/image117.jpg"/><Relationship Id="rId10" Type="http://schemas.openxmlformats.org/officeDocument/2006/relationships/image" Target="../media/image104.png"/><Relationship Id="rId19" Type="http://schemas.openxmlformats.org/officeDocument/2006/relationships/image" Target="../media/image113.jp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jpg"/><Relationship Id="rId22" Type="http://schemas.openxmlformats.org/officeDocument/2006/relationships/image" Target="../media/image116.png"/></Relationships>
</file>

<file path=ppt/slides/_rels/slide52.xml.rels><?xml version="1.0" encoding="UTF-8" standalone="yes"?>
<Relationships xmlns="http://schemas.openxmlformats.org/package/2006/relationships"><Relationship Id="rId26" Type="http://schemas.openxmlformats.org/officeDocument/2006/relationships/image" Target="../media/image142.png"/><Relationship Id="rId21" Type="http://schemas.openxmlformats.org/officeDocument/2006/relationships/image" Target="../media/image137.png"/><Relationship Id="rId42" Type="http://schemas.openxmlformats.org/officeDocument/2006/relationships/image" Target="../media/image158.png"/><Relationship Id="rId47" Type="http://schemas.openxmlformats.org/officeDocument/2006/relationships/image" Target="../media/image163.png"/><Relationship Id="rId63" Type="http://schemas.openxmlformats.org/officeDocument/2006/relationships/image" Target="../media/image179.png"/><Relationship Id="rId68" Type="http://schemas.openxmlformats.org/officeDocument/2006/relationships/image" Target="../media/image184.png"/><Relationship Id="rId16" Type="http://schemas.openxmlformats.org/officeDocument/2006/relationships/image" Target="../media/image132.png"/><Relationship Id="rId11" Type="http://schemas.openxmlformats.org/officeDocument/2006/relationships/image" Target="../media/image127.png"/><Relationship Id="rId32" Type="http://schemas.openxmlformats.org/officeDocument/2006/relationships/image" Target="../media/image148.png"/><Relationship Id="rId37" Type="http://schemas.openxmlformats.org/officeDocument/2006/relationships/image" Target="../media/image153.png"/><Relationship Id="rId53" Type="http://schemas.openxmlformats.org/officeDocument/2006/relationships/image" Target="../media/image169.png"/><Relationship Id="rId58" Type="http://schemas.openxmlformats.org/officeDocument/2006/relationships/image" Target="../media/image174.png"/><Relationship Id="rId74" Type="http://schemas.openxmlformats.org/officeDocument/2006/relationships/image" Target="../media/image190.png"/><Relationship Id="rId79" Type="http://schemas.openxmlformats.org/officeDocument/2006/relationships/image" Target="../media/image195.png"/><Relationship Id="rId5" Type="http://schemas.openxmlformats.org/officeDocument/2006/relationships/image" Target="../media/image121.png"/><Relationship Id="rId61" Type="http://schemas.openxmlformats.org/officeDocument/2006/relationships/image" Target="../media/image177.png"/><Relationship Id="rId82" Type="http://schemas.openxmlformats.org/officeDocument/2006/relationships/image" Target="../media/image198.png"/><Relationship Id="rId19" Type="http://schemas.openxmlformats.org/officeDocument/2006/relationships/image" Target="../media/image135.png"/><Relationship Id="rId14" Type="http://schemas.openxmlformats.org/officeDocument/2006/relationships/image" Target="../media/image130.png"/><Relationship Id="rId22" Type="http://schemas.openxmlformats.org/officeDocument/2006/relationships/image" Target="../media/image138.png"/><Relationship Id="rId27" Type="http://schemas.openxmlformats.org/officeDocument/2006/relationships/image" Target="../media/image143.png"/><Relationship Id="rId30" Type="http://schemas.openxmlformats.org/officeDocument/2006/relationships/image" Target="../media/image146.png"/><Relationship Id="rId35" Type="http://schemas.openxmlformats.org/officeDocument/2006/relationships/image" Target="../media/image151.png"/><Relationship Id="rId43" Type="http://schemas.openxmlformats.org/officeDocument/2006/relationships/image" Target="../media/image159.png"/><Relationship Id="rId48" Type="http://schemas.openxmlformats.org/officeDocument/2006/relationships/image" Target="../media/image164.png"/><Relationship Id="rId56" Type="http://schemas.openxmlformats.org/officeDocument/2006/relationships/image" Target="../media/image172.png"/><Relationship Id="rId64" Type="http://schemas.openxmlformats.org/officeDocument/2006/relationships/image" Target="../media/image180.png"/><Relationship Id="rId69" Type="http://schemas.openxmlformats.org/officeDocument/2006/relationships/image" Target="../media/image185.png"/><Relationship Id="rId77" Type="http://schemas.openxmlformats.org/officeDocument/2006/relationships/image" Target="../media/image193.png"/><Relationship Id="rId8" Type="http://schemas.openxmlformats.org/officeDocument/2006/relationships/image" Target="../media/image124.png"/><Relationship Id="rId51" Type="http://schemas.openxmlformats.org/officeDocument/2006/relationships/image" Target="../media/image167.png"/><Relationship Id="rId72" Type="http://schemas.openxmlformats.org/officeDocument/2006/relationships/image" Target="../media/image188.png"/><Relationship Id="rId80" Type="http://schemas.openxmlformats.org/officeDocument/2006/relationships/image" Target="../media/image196.png"/><Relationship Id="rId3" Type="http://schemas.openxmlformats.org/officeDocument/2006/relationships/image" Target="../media/image119.png"/><Relationship Id="rId12" Type="http://schemas.openxmlformats.org/officeDocument/2006/relationships/image" Target="../media/image128.png"/><Relationship Id="rId17" Type="http://schemas.openxmlformats.org/officeDocument/2006/relationships/image" Target="../media/image133.png"/><Relationship Id="rId25" Type="http://schemas.openxmlformats.org/officeDocument/2006/relationships/image" Target="../media/image141.png"/><Relationship Id="rId33" Type="http://schemas.openxmlformats.org/officeDocument/2006/relationships/image" Target="../media/image149.png"/><Relationship Id="rId38" Type="http://schemas.openxmlformats.org/officeDocument/2006/relationships/image" Target="../media/image154.png"/><Relationship Id="rId46" Type="http://schemas.openxmlformats.org/officeDocument/2006/relationships/image" Target="../media/image162.png"/><Relationship Id="rId59" Type="http://schemas.openxmlformats.org/officeDocument/2006/relationships/image" Target="../media/image175.png"/><Relationship Id="rId67" Type="http://schemas.openxmlformats.org/officeDocument/2006/relationships/image" Target="../media/image183.png"/><Relationship Id="rId20" Type="http://schemas.openxmlformats.org/officeDocument/2006/relationships/image" Target="../media/image136.png"/><Relationship Id="rId41" Type="http://schemas.openxmlformats.org/officeDocument/2006/relationships/image" Target="../media/image157.png"/><Relationship Id="rId54" Type="http://schemas.openxmlformats.org/officeDocument/2006/relationships/image" Target="../media/image170.png"/><Relationship Id="rId62" Type="http://schemas.openxmlformats.org/officeDocument/2006/relationships/image" Target="../media/image178.png"/><Relationship Id="rId70" Type="http://schemas.openxmlformats.org/officeDocument/2006/relationships/image" Target="../media/image186.png"/><Relationship Id="rId75" Type="http://schemas.openxmlformats.org/officeDocument/2006/relationships/image" Target="../media/image191.png"/><Relationship Id="rId83"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image" Target="../media/image122.png"/><Relationship Id="rId15" Type="http://schemas.openxmlformats.org/officeDocument/2006/relationships/image" Target="../media/image131.png"/><Relationship Id="rId23" Type="http://schemas.openxmlformats.org/officeDocument/2006/relationships/image" Target="../media/image139.png"/><Relationship Id="rId28" Type="http://schemas.openxmlformats.org/officeDocument/2006/relationships/image" Target="../media/image144.png"/><Relationship Id="rId36" Type="http://schemas.openxmlformats.org/officeDocument/2006/relationships/image" Target="../media/image152.png"/><Relationship Id="rId49" Type="http://schemas.openxmlformats.org/officeDocument/2006/relationships/image" Target="../media/image165.png"/><Relationship Id="rId57" Type="http://schemas.openxmlformats.org/officeDocument/2006/relationships/image" Target="../media/image173.png"/><Relationship Id="rId10" Type="http://schemas.openxmlformats.org/officeDocument/2006/relationships/image" Target="../media/image126.png"/><Relationship Id="rId31" Type="http://schemas.openxmlformats.org/officeDocument/2006/relationships/image" Target="../media/image147.png"/><Relationship Id="rId44" Type="http://schemas.openxmlformats.org/officeDocument/2006/relationships/image" Target="../media/image160.png"/><Relationship Id="rId52" Type="http://schemas.openxmlformats.org/officeDocument/2006/relationships/image" Target="../media/image168.png"/><Relationship Id="rId60" Type="http://schemas.openxmlformats.org/officeDocument/2006/relationships/image" Target="../media/image176.png"/><Relationship Id="rId65" Type="http://schemas.openxmlformats.org/officeDocument/2006/relationships/image" Target="../media/image181.png"/><Relationship Id="rId73" Type="http://schemas.openxmlformats.org/officeDocument/2006/relationships/image" Target="../media/image189.png"/><Relationship Id="rId78" Type="http://schemas.openxmlformats.org/officeDocument/2006/relationships/image" Target="../media/image194.png"/><Relationship Id="rId81" Type="http://schemas.openxmlformats.org/officeDocument/2006/relationships/image" Target="../media/image197.png"/><Relationship Id="rId4" Type="http://schemas.openxmlformats.org/officeDocument/2006/relationships/image" Target="../media/image120.png"/><Relationship Id="rId9" Type="http://schemas.openxmlformats.org/officeDocument/2006/relationships/image" Target="../media/image125.png"/><Relationship Id="rId13" Type="http://schemas.openxmlformats.org/officeDocument/2006/relationships/image" Target="../media/image129.png"/><Relationship Id="rId18" Type="http://schemas.openxmlformats.org/officeDocument/2006/relationships/image" Target="../media/image134.png"/><Relationship Id="rId39" Type="http://schemas.openxmlformats.org/officeDocument/2006/relationships/image" Target="../media/image155.png"/><Relationship Id="rId34" Type="http://schemas.openxmlformats.org/officeDocument/2006/relationships/image" Target="../media/image150.png"/><Relationship Id="rId50" Type="http://schemas.openxmlformats.org/officeDocument/2006/relationships/image" Target="../media/image166.png"/><Relationship Id="rId55" Type="http://schemas.openxmlformats.org/officeDocument/2006/relationships/image" Target="../media/image171.png"/><Relationship Id="rId76" Type="http://schemas.openxmlformats.org/officeDocument/2006/relationships/image" Target="../media/image192.png"/><Relationship Id="rId7" Type="http://schemas.openxmlformats.org/officeDocument/2006/relationships/image" Target="../media/image123.png"/><Relationship Id="rId71" Type="http://schemas.openxmlformats.org/officeDocument/2006/relationships/image" Target="../media/image187.png"/><Relationship Id="rId2" Type="http://schemas.openxmlformats.org/officeDocument/2006/relationships/notesSlide" Target="../notesSlides/notesSlide5.xml"/><Relationship Id="rId29" Type="http://schemas.openxmlformats.org/officeDocument/2006/relationships/image" Target="../media/image145.png"/><Relationship Id="rId24" Type="http://schemas.openxmlformats.org/officeDocument/2006/relationships/image" Target="../media/image140.png"/><Relationship Id="rId40" Type="http://schemas.openxmlformats.org/officeDocument/2006/relationships/image" Target="../media/image156.png"/><Relationship Id="rId45" Type="http://schemas.openxmlformats.org/officeDocument/2006/relationships/image" Target="../media/image161.png"/><Relationship Id="rId66" Type="http://schemas.openxmlformats.org/officeDocument/2006/relationships/image" Target="../media/image182.png"/></Relationships>
</file>

<file path=ppt/slides/_rels/slide5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3" Type="http://schemas.openxmlformats.org/officeDocument/2006/relationships/image" Target="../media/image213.png"/><Relationship Id="rId18" Type="http://schemas.openxmlformats.org/officeDocument/2006/relationships/image" Target="../media/image218.png"/><Relationship Id="rId26" Type="http://schemas.openxmlformats.org/officeDocument/2006/relationships/image" Target="../media/image226.png"/><Relationship Id="rId39" Type="http://schemas.openxmlformats.org/officeDocument/2006/relationships/image" Target="../media/image239.png"/><Relationship Id="rId21" Type="http://schemas.openxmlformats.org/officeDocument/2006/relationships/image" Target="../media/image221.png"/><Relationship Id="rId34" Type="http://schemas.openxmlformats.org/officeDocument/2006/relationships/image" Target="../media/image234.png"/><Relationship Id="rId42" Type="http://schemas.openxmlformats.org/officeDocument/2006/relationships/image" Target="../media/image242.png"/><Relationship Id="rId47" Type="http://schemas.openxmlformats.org/officeDocument/2006/relationships/image" Target="../media/image247.png"/><Relationship Id="rId50" Type="http://schemas.openxmlformats.org/officeDocument/2006/relationships/image" Target="../media/image250.png"/><Relationship Id="rId55" Type="http://schemas.openxmlformats.org/officeDocument/2006/relationships/image" Target="../media/image255.png"/><Relationship Id="rId7" Type="http://schemas.openxmlformats.org/officeDocument/2006/relationships/image" Target="../media/image207.png"/><Relationship Id="rId2" Type="http://schemas.openxmlformats.org/officeDocument/2006/relationships/image" Target="../media/image202.png"/><Relationship Id="rId16" Type="http://schemas.openxmlformats.org/officeDocument/2006/relationships/image" Target="../media/image216.png"/><Relationship Id="rId29" Type="http://schemas.openxmlformats.org/officeDocument/2006/relationships/image" Target="../media/image229.png"/><Relationship Id="rId11" Type="http://schemas.openxmlformats.org/officeDocument/2006/relationships/image" Target="../media/image211.png"/><Relationship Id="rId24" Type="http://schemas.openxmlformats.org/officeDocument/2006/relationships/image" Target="../media/image224.png"/><Relationship Id="rId32" Type="http://schemas.openxmlformats.org/officeDocument/2006/relationships/image" Target="../media/image232.png"/><Relationship Id="rId37" Type="http://schemas.openxmlformats.org/officeDocument/2006/relationships/image" Target="../media/image237.png"/><Relationship Id="rId40" Type="http://schemas.openxmlformats.org/officeDocument/2006/relationships/image" Target="../media/image240.png"/><Relationship Id="rId45" Type="http://schemas.openxmlformats.org/officeDocument/2006/relationships/image" Target="../media/image245.png"/><Relationship Id="rId53" Type="http://schemas.openxmlformats.org/officeDocument/2006/relationships/image" Target="../media/image253.png"/><Relationship Id="rId5" Type="http://schemas.openxmlformats.org/officeDocument/2006/relationships/image" Target="../media/image205.png"/><Relationship Id="rId10" Type="http://schemas.openxmlformats.org/officeDocument/2006/relationships/image" Target="../media/image210.png"/><Relationship Id="rId19" Type="http://schemas.openxmlformats.org/officeDocument/2006/relationships/image" Target="../media/image219.png"/><Relationship Id="rId31" Type="http://schemas.openxmlformats.org/officeDocument/2006/relationships/image" Target="../media/image231.png"/><Relationship Id="rId44" Type="http://schemas.openxmlformats.org/officeDocument/2006/relationships/image" Target="../media/image244.png"/><Relationship Id="rId52" Type="http://schemas.openxmlformats.org/officeDocument/2006/relationships/image" Target="../media/image252.png"/><Relationship Id="rId4" Type="http://schemas.openxmlformats.org/officeDocument/2006/relationships/image" Target="../media/image204.png"/><Relationship Id="rId9" Type="http://schemas.openxmlformats.org/officeDocument/2006/relationships/image" Target="../media/image209.png"/><Relationship Id="rId14" Type="http://schemas.openxmlformats.org/officeDocument/2006/relationships/image" Target="../media/image214.png"/><Relationship Id="rId22" Type="http://schemas.openxmlformats.org/officeDocument/2006/relationships/image" Target="../media/image222.png"/><Relationship Id="rId27" Type="http://schemas.openxmlformats.org/officeDocument/2006/relationships/image" Target="../media/image227.png"/><Relationship Id="rId30" Type="http://schemas.openxmlformats.org/officeDocument/2006/relationships/image" Target="../media/image230.png"/><Relationship Id="rId35" Type="http://schemas.openxmlformats.org/officeDocument/2006/relationships/image" Target="../media/image235.png"/><Relationship Id="rId43" Type="http://schemas.openxmlformats.org/officeDocument/2006/relationships/image" Target="../media/image243.png"/><Relationship Id="rId48" Type="http://schemas.openxmlformats.org/officeDocument/2006/relationships/image" Target="../media/image248.png"/><Relationship Id="rId56" Type="http://schemas.openxmlformats.org/officeDocument/2006/relationships/image" Target="../media/image256.png"/><Relationship Id="rId8" Type="http://schemas.openxmlformats.org/officeDocument/2006/relationships/image" Target="../media/image208.png"/><Relationship Id="rId51" Type="http://schemas.openxmlformats.org/officeDocument/2006/relationships/image" Target="../media/image251.png"/><Relationship Id="rId3" Type="http://schemas.openxmlformats.org/officeDocument/2006/relationships/image" Target="../media/image203.png"/><Relationship Id="rId12" Type="http://schemas.openxmlformats.org/officeDocument/2006/relationships/image" Target="../media/image212.png"/><Relationship Id="rId17" Type="http://schemas.openxmlformats.org/officeDocument/2006/relationships/image" Target="../media/image217.png"/><Relationship Id="rId25" Type="http://schemas.openxmlformats.org/officeDocument/2006/relationships/image" Target="../media/image225.png"/><Relationship Id="rId33" Type="http://schemas.openxmlformats.org/officeDocument/2006/relationships/image" Target="../media/image233.png"/><Relationship Id="rId38" Type="http://schemas.openxmlformats.org/officeDocument/2006/relationships/image" Target="../media/image238.png"/><Relationship Id="rId46" Type="http://schemas.openxmlformats.org/officeDocument/2006/relationships/image" Target="../media/image246.png"/><Relationship Id="rId20" Type="http://schemas.openxmlformats.org/officeDocument/2006/relationships/image" Target="../media/image220.png"/><Relationship Id="rId41" Type="http://schemas.openxmlformats.org/officeDocument/2006/relationships/image" Target="../media/image241.png"/><Relationship Id="rId54" Type="http://schemas.openxmlformats.org/officeDocument/2006/relationships/image" Target="../media/image254.png"/><Relationship Id="rId1" Type="http://schemas.openxmlformats.org/officeDocument/2006/relationships/slideLayout" Target="../slideLayouts/slideLayout4.xml"/><Relationship Id="rId6" Type="http://schemas.openxmlformats.org/officeDocument/2006/relationships/image" Target="../media/image206.png"/><Relationship Id="rId15" Type="http://schemas.openxmlformats.org/officeDocument/2006/relationships/image" Target="../media/image215.png"/><Relationship Id="rId23" Type="http://schemas.openxmlformats.org/officeDocument/2006/relationships/image" Target="../media/image223.png"/><Relationship Id="rId28" Type="http://schemas.openxmlformats.org/officeDocument/2006/relationships/image" Target="../media/image228.png"/><Relationship Id="rId36" Type="http://schemas.openxmlformats.org/officeDocument/2006/relationships/image" Target="../media/image236.png"/><Relationship Id="rId49" Type="http://schemas.openxmlformats.org/officeDocument/2006/relationships/image" Target="../media/image249.png"/></Relationships>
</file>

<file path=ppt/slides/_rels/slide56.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259.jpg"/><Relationship Id="rId2" Type="http://schemas.openxmlformats.org/officeDocument/2006/relationships/image" Target="../media/image258.jpg"/><Relationship Id="rId1" Type="http://schemas.openxmlformats.org/officeDocument/2006/relationships/slideLayout" Target="../slideLayouts/slideLayout2.xml"/><Relationship Id="rId6" Type="http://schemas.openxmlformats.org/officeDocument/2006/relationships/image" Target="../media/image262.png"/><Relationship Id="rId5" Type="http://schemas.openxmlformats.org/officeDocument/2006/relationships/image" Target="../media/image261.png"/><Relationship Id="rId4" Type="http://schemas.openxmlformats.org/officeDocument/2006/relationships/image" Target="../media/image2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5088699"/>
            <a:ext cx="6432550" cy="895985"/>
          </a:xfrm>
          <a:prstGeom prst="rect">
            <a:avLst/>
          </a:prstGeom>
        </p:spPr>
        <p:txBody>
          <a:bodyPr vert="horz" wrap="square" lIns="0" tIns="12700" rIns="0" bIns="0" rtlCol="0">
            <a:spAutoFit/>
          </a:bodyPr>
          <a:lstStyle/>
          <a:p>
            <a:pPr marL="88900">
              <a:lnSpc>
                <a:spcPts val="2225"/>
              </a:lnSpc>
              <a:spcBef>
                <a:spcPts val="100"/>
              </a:spcBef>
            </a:pPr>
            <a:r>
              <a:rPr sz="2000" b="0" spc="-385" dirty="0">
                <a:solidFill>
                  <a:srgbClr val="939393"/>
                </a:solidFill>
                <a:latin typeface="Trebuchet MS"/>
                <a:cs typeface="Trebuchet MS"/>
              </a:rPr>
              <a:t>C</a:t>
            </a:r>
            <a:r>
              <a:rPr sz="2000" b="0" spc="-325" dirty="0">
                <a:solidFill>
                  <a:srgbClr val="939393"/>
                </a:solidFill>
                <a:latin typeface="Trebuchet MS"/>
                <a:cs typeface="Trebuchet MS"/>
              </a:rPr>
              <a:t>hapt</a:t>
            </a:r>
            <a:r>
              <a:rPr sz="2000" b="0" spc="-415" dirty="0">
                <a:solidFill>
                  <a:srgbClr val="939393"/>
                </a:solidFill>
                <a:latin typeface="Trebuchet MS"/>
                <a:cs typeface="Trebuchet MS"/>
              </a:rPr>
              <a:t>e</a:t>
            </a:r>
            <a:r>
              <a:rPr sz="2000" b="0" spc="-215" dirty="0">
                <a:solidFill>
                  <a:srgbClr val="939393"/>
                </a:solidFill>
                <a:latin typeface="Trebuchet MS"/>
                <a:cs typeface="Trebuchet MS"/>
              </a:rPr>
              <a:t>r</a:t>
            </a:r>
            <a:r>
              <a:rPr sz="2000" b="0" spc="30" dirty="0">
                <a:solidFill>
                  <a:srgbClr val="939393"/>
                </a:solidFill>
                <a:latin typeface="Trebuchet MS"/>
                <a:cs typeface="Trebuchet MS"/>
              </a:rPr>
              <a:t> </a:t>
            </a:r>
            <a:r>
              <a:rPr sz="2000" b="0" spc="-320" dirty="0">
                <a:solidFill>
                  <a:srgbClr val="939393"/>
                </a:solidFill>
                <a:latin typeface="Trebuchet MS"/>
                <a:cs typeface="Trebuchet MS"/>
              </a:rPr>
              <a:t>7</a:t>
            </a:r>
            <a:endParaRPr sz="2000" dirty="0">
              <a:latin typeface="Trebuchet MS"/>
              <a:cs typeface="Trebuchet MS"/>
            </a:endParaRPr>
          </a:p>
          <a:p>
            <a:pPr marL="12700">
              <a:lnSpc>
                <a:spcPts val="4625"/>
              </a:lnSpc>
            </a:pPr>
            <a:r>
              <a:rPr sz="4400" spc="335" dirty="0">
                <a:latin typeface="+mn-lt"/>
              </a:rPr>
              <a:t>ADVANCED</a:t>
            </a:r>
            <a:r>
              <a:rPr sz="4400" spc="75" dirty="0">
                <a:latin typeface="+mn-lt"/>
              </a:rPr>
              <a:t> </a:t>
            </a:r>
            <a:r>
              <a:rPr sz="4400" spc="310" dirty="0">
                <a:latin typeface="+mn-lt"/>
              </a:rPr>
              <a:t>CSS:</a:t>
            </a:r>
            <a:r>
              <a:rPr sz="4400" spc="-200" dirty="0">
                <a:latin typeface="+mn-lt"/>
              </a:rPr>
              <a:t> </a:t>
            </a:r>
            <a:r>
              <a:rPr sz="4400" spc="210" dirty="0">
                <a:latin typeface="+mn-lt"/>
              </a:rPr>
              <a:t>LAYOUT</a:t>
            </a:r>
            <a:endParaRPr sz="4400" dirty="0">
              <a:latin typeface="+mn-lt"/>
            </a:endParaRPr>
          </a:p>
        </p:txBody>
      </p:sp>
      <p:sp>
        <p:nvSpPr>
          <p:cNvPr id="3" name="object 3"/>
          <p:cNvSpPr txBox="1">
            <a:spLocks noGrp="1"/>
          </p:cNvSpPr>
          <p:nvPr>
            <p:ph type="dt" sz="half" idx="6"/>
          </p:nvPr>
        </p:nvSpPr>
        <p:spPr>
          <a:prstGeom prst="rect">
            <a:avLst/>
          </a:prstGeom>
        </p:spPr>
        <p:txBody>
          <a:bodyPr vert="horz" wrap="square" lIns="0" tIns="4445" rIns="0" bIns="0" rtlCol="0">
            <a:spAutoFit/>
          </a:bodyPr>
          <a:lstStyle/>
          <a:p>
            <a:pPr marL="12700">
              <a:lnSpc>
                <a:spcPct val="100000"/>
              </a:lnSpc>
              <a:spcBef>
                <a:spcPts val="35"/>
              </a:spcBef>
            </a:pPr>
            <a:r>
              <a:rPr spc="30" dirty="0"/>
              <a:t>Randy</a:t>
            </a:r>
            <a:r>
              <a:rPr spc="20" dirty="0"/>
              <a:t> </a:t>
            </a:r>
            <a:r>
              <a:rPr spc="55" dirty="0"/>
              <a:t>Connolly</a:t>
            </a:r>
            <a:r>
              <a:rPr spc="45" dirty="0"/>
              <a:t> </a:t>
            </a:r>
            <a:r>
              <a:rPr spc="45" dirty="0">
                <a:solidFill>
                  <a:srgbClr val="3E3E3E"/>
                </a:solidFill>
              </a:rPr>
              <a:t>and</a:t>
            </a:r>
            <a:r>
              <a:rPr spc="30" dirty="0">
                <a:solidFill>
                  <a:srgbClr val="3E3E3E"/>
                </a:solidFill>
              </a:rPr>
              <a:t> </a:t>
            </a:r>
            <a:r>
              <a:rPr spc="30" dirty="0"/>
              <a:t>Ricardo</a:t>
            </a:r>
            <a:r>
              <a:rPr spc="20" dirty="0"/>
              <a:t> </a:t>
            </a:r>
            <a:r>
              <a:rPr spc="25" dirty="0"/>
              <a:t>Hoar</a:t>
            </a:r>
          </a:p>
        </p:txBody>
      </p:sp>
      <p:sp>
        <p:nvSpPr>
          <p:cNvPr id="4" name="object 4"/>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spc="10" dirty="0"/>
              <a:t>F</a:t>
            </a:r>
            <a:r>
              <a:rPr spc="30" dirty="0"/>
              <a:t>un</a:t>
            </a:r>
            <a:r>
              <a:rPr spc="40" dirty="0"/>
              <a:t>d</a:t>
            </a:r>
            <a:r>
              <a:rPr spc="45" dirty="0"/>
              <a:t>a</a:t>
            </a:r>
            <a:r>
              <a:rPr spc="40" dirty="0"/>
              <a:t>m</a:t>
            </a:r>
            <a:r>
              <a:rPr spc="20" dirty="0"/>
              <a:t>ent</a:t>
            </a:r>
            <a:r>
              <a:rPr spc="45" dirty="0"/>
              <a:t>a</a:t>
            </a:r>
            <a:r>
              <a:rPr spc="15" dirty="0"/>
              <a:t>l</a:t>
            </a:r>
            <a:r>
              <a:rPr spc="30" dirty="0"/>
              <a:t>s</a:t>
            </a:r>
            <a:r>
              <a:rPr spc="50" dirty="0"/>
              <a:t> </a:t>
            </a:r>
            <a:r>
              <a:rPr spc="15" dirty="0"/>
              <a:t>o</a:t>
            </a:r>
            <a:r>
              <a:rPr spc="10" dirty="0"/>
              <a:t>f</a:t>
            </a:r>
            <a:r>
              <a:rPr spc="-65" dirty="0"/>
              <a:t> </a:t>
            </a:r>
            <a:r>
              <a:rPr spc="-20" dirty="0"/>
              <a:t>W</a:t>
            </a:r>
            <a:r>
              <a:rPr spc="80" dirty="0"/>
              <a:t>e</a:t>
            </a:r>
            <a:r>
              <a:rPr spc="114" dirty="0"/>
              <a:t>b</a:t>
            </a:r>
            <a:r>
              <a:rPr spc="40" dirty="0"/>
              <a:t> </a:t>
            </a:r>
            <a:r>
              <a:rPr spc="80" dirty="0"/>
              <a:t>D</a:t>
            </a:r>
            <a:r>
              <a:rPr spc="60" dirty="0"/>
              <a:t>e</a:t>
            </a:r>
            <a:r>
              <a:rPr spc="15" dirty="0"/>
              <a:t>v</a:t>
            </a:r>
            <a:r>
              <a:rPr spc="55" dirty="0"/>
              <a:t>el</a:t>
            </a:r>
            <a:r>
              <a:rPr spc="60" dirty="0"/>
              <a:t>o</a:t>
            </a:r>
            <a:r>
              <a:rPr spc="70" dirty="0"/>
              <a:t>p</a:t>
            </a:r>
            <a:r>
              <a:rPr spc="40" dirty="0"/>
              <a:t>m</a:t>
            </a:r>
            <a:r>
              <a:rPr spc="20" dirty="0"/>
              <a:t>en</a:t>
            </a:r>
            <a:r>
              <a:rPr spc="15" dirty="0"/>
              <a:t>t</a:t>
            </a:r>
            <a:r>
              <a:rPr spc="20" dirty="0"/>
              <a:t> </a:t>
            </a:r>
            <a:r>
              <a:rPr spc="25" dirty="0"/>
              <a:t>-</a:t>
            </a:r>
            <a:r>
              <a:rPr spc="40" dirty="0"/>
              <a:t> </a:t>
            </a:r>
            <a:r>
              <a:rPr spc="-20" dirty="0"/>
              <a:t>2</a:t>
            </a:r>
            <a:r>
              <a:rPr sz="1200" spc="44" baseline="24305" dirty="0"/>
              <a:t>n</a:t>
            </a:r>
            <a:r>
              <a:rPr sz="1200" spc="52" baseline="24305" dirty="0"/>
              <a:t>d</a:t>
            </a:r>
            <a:r>
              <a:rPr sz="1200" baseline="24305" dirty="0"/>
              <a:t> </a:t>
            </a:r>
            <a:r>
              <a:rPr sz="1200" spc="-82" baseline="24305" dirty="0"/>
              <a:t> </a:t>
            </a:r>
            <a:r>
              <a:rPr sz="1200" spc="85" dirty="0"/>
              <a:t>Ed.</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485" y="141541"/>
            <a:ext cx="7225029" cy="492443"/>
          </a:xfrm>
        </p:spPr>
        <p:txBody>
          <a:bodyPr/>
          <a:lstStyle/>
          <a:p>
            <a:r>
              <a:rPr lang="en-US" dirty="0"/>
              <a:t>Note:</a:t>
            </a:r>
          </a:p>
        </p:txBody>
      </p:sp>
      <p:pic>
        <p:nvPicPr>
          <p:cNvPr id="5" name="Picture 4"/>
          <p:cNvPicPr>
            <a:picLocks noChangeAspect="1"/>
          </p:cNvPicPr>
          <p:nvPr/>
        </p:nvPicPr>
        <p:blipFill>
          <a:blip r:embed="rId2"/>
          <a:stretch>
            <a:fillRect/>
          </a:stretch>
        </p:blipFill>
        <p:spPr>
          <a:xfrm>
            <a:off x="30480" y="1676400"/>
            <a:ext cx="8534400" cy="2667000"/>
          </a:xfrm>
          <a:prstGeom prst="rect">
            <a:avLst/>
          </a:prstGeom>
        </p:spPr>
      </p:pic>
    </p:spTree>
    <p:extLst>
      <p:ext uri="{BB962C8B-B14F-4D97-AF65-F5344CB8AC3E}">
        <p14:creationId xmlns:p14="http://schemas.microsoft.com/office/powerpoint/2010/main" val="861032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800600"/>
            <a:ext cx="7225029" cy="1354217"/>
          </a:xfrm>
        </p:spPr>
        <p:txBody>
          <a:bodyPr/>
          <a:lstStyle/>
          <a:p>
            <a:r>
              <a:rPr lang="en-US" sz="4400" dirty="0">
                <a:latin typeface="+mn-lt"/>
              </a:rPr>
              <a:t>Advanced CSS: Positioning Elements</a:t>
            </a:r>
          </a:p>
        </p:txBody>
      </p:sp>
    </p:spTree>
    <p:extLst>
      <p:ext uri="{BB962C8B-B14F-4D97-AF65-F5344CB8AC3E}">
        <p14:creationId xmlns:p14="http://schemas.microsoft.com/office/powerpoint/2010/main" val="1967597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485" y="141541"/>
            <a:ext cx="7225029" cy="492443"/>
          </a:xfrm>
        </p:spPr>
        <p:txBody>
          <a:bodyPr/>
          <a:lstStyle/>
          <a:p>
            <a:r>
              <a:rPr lang="en-IN" dirty="0"/>
              <a:t>Positioning Elements..</a:t>
            </a:r>
          </a:p>
        </p:txBody>
      </p:sp>
      <p:sp>
        <p:nvSpPr>
          <p:cNvPr id="3" name="Text Placeholder 2"/>
          <p:cNvSpPr>
            <a:spLocks noGrp="1"/>
          </p:cNvSpPr>
          <p:nvPr>
            <p:ph type="body" idx="1"/>
          </p:nvPr>
        </p:nvSpPr>
        <p:spPr>
          <a:xfrm>
            <a:off x="228600" y="838200"/>
            <a:ext cx="8381999" cy="2369880"/>
          </a:xfrm>
        </p:spPr>
        <p:txBody>
          <a:bodyPr/>
          <a:lstStyle/>
          <a:p>
            <a:r>
              <a:rPr lang="en-US" dirty="0"/>
              <a:t>It is possible to move an item from its regular position in the normal flow, and even move an item outside of the browser viewport so it is not visible or to position it so it is always visible in a fixed position while the rest of the content scrolls.</a:t>
            </a:r>
          </a:p>
          <a:p>
            <a:endParaRPr lang="en-US" dirty="0"/>
          </a:p>
          <a:p>
            <a:r>
              <a:rPr lang="en-US" dirty="0"/>
              <a:t>The position property is used to specify the type of positioning.</a:t>
            </a:r>
          </a:p>
          <a:p>
            <a:endParaRPr lang="en-IN" dirty="0"/>
          </a:p>
        </p:txBody>
      </p:sp>
      <p:pic>
        <p:nvPicPr>
          <p:cNvPr id="4" name="Picture 3"/>
          <p:cNvPicPr>
            <a:picLocks noChangeAspect="1"/>
          </p:cNvPicPr>
          <p:nvPr/>
        </p:nvPicPr>
        <p:blipFill>
          <a:blip r:embed="rId2"/>
          <a:stretch>
            <a:fillRect/>
          </a:stretch>
        </p:blipFill>
        <p:spPr>
          <a:xfrm>
            <a:off x="1447800" y="3276600"/>
            <a:ext cx="6423432" cy="2514600"/>
          </a:xfrm>
          <a:prstGeom prst="rect">
            <a:avLst/>
          </a:prstGeom>
        </p:spPr>
      </p:pic>
    </p:spTree>
    <p:extLst>
      <p:ext uri="{BB962C8B-B14F-4D97-AF65-F5344CB8AC3E}">
        <p14:creationId xmlns:p14="http://schemas.microsoft.com/office/powerpoint/2010/main" val="3799282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4674" y="1752600"/>
            <a:ext cx="8153400" cy="2862322"/>
          </a:xfrm>
          <a:prstGeom prst="rect">
            <a:avLst/>
          </a:prstGeom>
        </p:spPr>
        <p:txBody>
          <a:bodyPr wrap="square">
            <a:spAutoFit/>
          </a:bodyPr>
          <a:lstStyle/>
          <a:p>
            <a:pPr marL="285750" indent="-285750">
              <a:buFont typeface="Wingdings" panose="05000000000000000000" pitchFamily="2" charset="2"/>
              <a:buChar char="Ø"/>
            </a:pPr>
            <a:r>
              <a:rPr lang="en-US" sz="2000" dirty="0"/>
              <a:t>In relative positioning an element is displaced out of its normal flow position and moved relative to where it would have been placed. </a:t>
            </a:r>
          </a:p>
          <a:p>
            <a:pPr marL="285750" indent="-285750">
              <a:buFont typeface="Wingdings" panose="05000000000000000000" pitchFamily="2" charset="2"/>
              <a:buChar char="Ø"/>
            </a:pPr>
            <a:endParaRPr lang="en-US" sz="2000" dirty="0"/>
          </a:p>
          <a:p>
            <a:pPr marL="285750" indent="-285750">
              <a:buFont typeface="Wingdings" panose="05000000000000000000" pitchFamily="2" charset="2"/>
              <a:buChar char="Ø"/>
            </a:pPr>
            <a:r>
              <a:rPr lang="en-US" sz="2000" dirty="0"/>
              <a:t>When an element is positioned relatively, it is displaced out of its normal flow position and moved relative to where it would have been placed. </a:t>
            </a:r>
          </a:p>
          <a:p>
            <a:endParaRPr lang="en-US" sz="2000" dirty="0"/>
          </a:p>
          <a:p>
            <a:pPr marL="285750" indent="-285750">
              <a:buFont typeface="Wingdings" panose="05000000000000000000" pitchFamily="2" charset="2"/>
              <a:buChar char="Ø"/>
            </a:pPr>
            <a:r>
              <a:rPr lang="en-US" sz="2000" dirty="0"/>
              <a:t>The other content around the relatively positioned element “remembers” the element’s old position in the flow; thus the space the element would have occupied is preserved</a:t>
            </a:r>
            <a:endParaRPr lang="en-IN" sz="2000" dirty="0"/>
          </a:p>
        </p:txBody>
      </p:sp>
      <p:sp>
        <p:nvSpPr>
          <p:cNvPr id="3" name="TextBox 2"/>
          <p:cNvSpPr txBox="1"/>
          <p:nvPr/>
        </p:nvSpPr>
        <p:spPr>
          <a:xfrm>
            <a:off x="557074" y="533400"/>
            <a:ext cx="7848600" cy="584775"/>
          </a:xfrm>
          <a:prstGeom prst="rect">
            <a:avLst/>
          </a:prstGeom>
          <a:noFill/>
        </p:spPr>
        <p:txBody>
          <a:bodyPr wrap="square" rtlCol="0">
            <a:spAutoFit/>
          </a:bodyPr>
          <a:lstStyle/>
          <a:p>
            <a:r>
              <a:rPr lang="en-IN" sz="3200" dirty="0">
                <a:latin typeface="Cambria" panose="02040503050406030204" pitchFamily="18" charset="0"/>
                <a:ea typeface="Cambria" panose="02040503050406030204" pitchFamily="18" charset="0"/>
              </a:rPr>
              <a:t>Relative Positioning</a:t>
            </a:r>
          </a:p>
        </p:txBody>
      </p:sp>
    </p:spTree>
    <p:extLst>
      <p:ext uri="{BB962C8B-B14F-4D97-AF65-F5344CB8AC3E}">
        <p14:creationId xmlns:p14="http://schemas.microsoft.com/office/powerpoint/2010/main" val="858678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98359"/>
            <a:ext cx="6049219" cy="4534533"/>
          </a:xfrm>
          <a:prstGeom prst="rect">
            <a:avLst/>
          </a:prstGeom>
        </p:spPr>
      </p:pic>
      <p:sp>
        <p:nvSpPr>
          <p:cNvPr id="3" name="TextBox 2"/>
          <p:cNvSpPr txBox="1"/>
          <p:nvPr/>
        </p:nvSpPr>
        <p:spPr>
          <a:xfrm>
            <a:off x="381000" y="228600"/>
            <a:ext cx="7620000" cy="584775"/>
          </a:xfrm>
          <a:prstGeom prst="rect">
            <a:avLst/>
          </a:prstGeom>
          <a:noFill/>
        </p:spPr>
        <p:txBody>
          <a:bodyPr wrap="square" rtlCol="0">
            <a:spAutoFit/>
          </a:bodyPr>
          <a:lstStyle/>
          <a:p>
            <a:r>
              <a:rPr lang="en-IN" sz="3200" dirty="0">
                <a:latin typeface="Cambria" panose="02040503050406030204" pitchFamily="18" charset="0"/>
                <a:ea typeface="Cambria" panose="02040503050406030204" pitchFamily="18" charset="0"/>
              </a:rPr>
              <a:t>Relative Positioning</a:t>
            </a:r>
          </a:p>
        </p:txBody>
      </p:sp>
      <p:sp>
        <p:nvSpPr>
          <p:cNvPr id="4" name="Rectangle 3"/>
          <p:cNvSpPr/>
          <p:nvPr/>
        </p:nvSpPr>
        <p:spPr>
          <a:xfrm>
            <a:off x="6049219" y="1600200"/>
            <a:ext cx="2971800" cy="3416320"/>
          </a:xfrm>
          <a:prstGeom prst="rect">
            <a:avLst/>
          </a:prstGeom>
        </p:spPr>
        <p:txBody>
          <a:bodyPr wrap="square">
            <a:spAutoFit/>
          </a:bodyPr>
          <a:lstStyle/>
          <a:p>
            <a:r>
              <a:rPr lang="en-US" dirty="0"/>
              <a:t>As you can see in Figure 5.4, the original space for the positioned element is preserved, as is the rest of the document’s flow. As a consequence, the repositioned element now overlaps other content: that is, the &lt;p&gt; element following the &lt;figure&gt; element does not change to accommodate the moved &lt;figure&gt;</a:t>
            </a:r>
            <a:endParaRPr lang="en-IN" dirty="0"/>
          </a:p>
        </p:txBody>
      </p:sp>
    </p:spTree>
    <p:extLst>
      <p:ext uri="{BB962C8B-B14F-4D97-AF65-F5344CB8AC3E}">
        <p14:creationId xmlns:p14="http://schemas.microsoft.com/office/powerpoint/2010/main" val="165808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6200" y="1291681"/>
            <a:ext cx="8382000"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rPr>
              <a:t>When an element is positioned absolutely, it is removed completely from normal flow.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sz="2000" dirty="0"/>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rPr>
              <a:t>Thus, unlike with relative positioning, space is not left for the moved element, as it is no longer in the normal flow.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rPr>
              <a:t>Its position is moved in relation to its container block.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dirty="0">
              <a:latin typeface="Arial" panose="020B0604020202020204" pitchFamily="34" charset="0"/>
            </a:endParaRPr>
          </a:p>
        </p:txBody>
      </p:sp>
      <p:sp>
        <p:nvSpPr>
          <p:cNvPr id="6" name="TextBox 5"/>
          <p:cNvSpPr txBox="1"/>
          <p:nvPr/>
        </p:nvSpPr>
        <p:spPr>
          <a:xfrm>
            <a:off x="152400" y="457200"/>
            <a:ext cx="8305800" cy="584775"/>
          </a:xfrm>
          <a:prstGeom prst="rect">
            <a:avLst/>
          </a:prstGeom>
          <a:noFill/>
        </p:spPr>
        <p:txBody>
          <a:bodyPr wrap="square" rtlCol="0">
            <a:spAutoFit/>
          </a:bodyPr>
          <a:lstStyle/>
          <a:p>
            <a:r>
              <a:rPr lang="en-IN" sz="3200" dirty="0">
                <a:latin typeface="Cambria" panose="02040503050406030204" pitchFamily="18" charset="0"/>
                <a:ea typeface="Cambria" panose="02040503050406030204" pitchFamily="18" charset="0"/>
              </a:rPr>
              <a:t>Absolute Positioning</a:t>
            </a:r>
          </a:p>
        </p:txBody>
      </p:sp>
    </p:spTree>
    <p:extLst>
      <p:ext uri="{BB962C8B-B14F-4D97-AF65-F5344CB8AC3E}">
        <p14:creationId xmlns:p14="http://schemas.microsoft.com/office/powerpoint/2010/main" val="3569594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0" y="100351"/>
            <a:ext cx="6629400" cy="5157449"/>
          </a:xfrm>
          <a:prstGeom prst="rect">
            <a:avLst/>
          </a:prstGeom>
        </p:spPr>
      </p:pic>
      <p:sp>
        <p:nvSpPr>
          <p:cNvPr id="3" name="Rectangle 2"/>
          <p:cNvSpPr/>
          <p:nvPr/>
        </p:nvSpPr>
        <p:spPr>
          <a:xfrm>
            <a:off x="533400" y="5410200"/>
            <a:ext cx="7848600" cy="1015663"/>
          </a:xfrm>
          <a:prstGeom prst="rect">
            <a:avLst/>
          </a:prstGeom>
        </p:spPr>
        <p:txBody>
          <a:bodyPr wrap="square">
            <a:spAutoFit/>
          </a:bodyPr>
          <a:lstStyle/>
          <a:p>
            <a:pPr lvl="0" eaLnBrk="0" fontAlgn="base" hangingPunct="0">
              <a:spcBef>
                <a:spcPct val="0"/>
              </a:spcBef>
              <a:spcAft>
                <a:spcPct val="0"/>
              </a:spcAft>
            </a:pPr>
            <a:r>
              <a:rPr lang="en-US" altLang="en-US" sz="2000" dirty="0"/>
              <a:t>In the example shown in Figure 5.5, the container block is the &lt;body&gt; element. Like with the relative positioning example, the moved block can now overlap content in the underlying normal flow .</a:t>
            </a:r>
          </a:p>
        </p:txBody>
      </p:sp>
    </p:spTree>
    <p:extLst>
      <p:ext uri="{BB962C8B-B14F-4D97-AF65-F5344CB8AC3E}">
        <p14:creationId xmlns:p14="http://schemas.microsoft.com/office/powerpoint/2010/main" val="3385858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1576" y="1295400"/>
            <a:ext cx="8305800" cy="4493538"/>
          </a:xfrm>
          <a:prstGeom prst="rect">
            <a:avLst/>
          </a:prstGeom>
        </p:spPr>
        <p:txBody>
          <a:bodyPr wrap="square">
            <a:spAutoFit/>
          </a:bodyPr>
          <a:lstStyle/>
          <a:p>
            <a:pPr marL="342900" indent="-342900">
              <a:buFont typeface="Wingdings" panose="05000000000000000000" pitchFamily="2" charset="2"/>
              <a:buChar char="Ø"/>
            </a:pPr>
            <a:r>
              <a:rPr lang="en-US" sz="2200" dirty="0"/>
              <a:t>The z-index property specifies the stack order of an element.</a:t>
            </a:r>
          </a:p>
          <a:p>
            <a:endParaRPr lang="en-US" sz="2200" dirty="0"/>
          </a:p>
          <a:p>
            <a:pPr marL="342900" indent="-342900">
              <a:buFont typeface="Wingdings" panose="05000000000000000000" pitchFamily="2" charset="2"/>
              <a:buChar char="Ø"/>
            </a:pPr>
            <a:r>
              <a:rPr lang="en-US" sz="2200" dirty="0"/>
              <a:t>An element with greater stack order is always in front of an element with a lower stack order.</a:t>
            </a:r>
          </a:p>
          <a:p>
            <a:endParaRPr lang="en-US" sz="2200" dirty="0"/>
          </a:p>
          <a:p>
            <a:pPr marL="342900" indent="-342900">
              <a:buFont typeface="Wingdings" panose="05000000000000000000" pitchFamily="2" charset="2"/>
              <a:buChar char="Ø"/>
            </a:pPr>
            <a:r>
              <a:rPr lang="en-US" sz="2200" dirty="0"/>
              <a:t> z-index only works on positioned elements (position: absolute, position: relative, position: fixed, or position: sticky) and</a:t>
            </a:r>
          </a:p>
          <a:p>
            <a:r>
              <a:rPr lang="en-US" sz="2200" dirty="0"/>
              <a:t>     flex items (elements that are direct children      of </a:t>
            </a:r>
            <a:r>
              <a:rPr lang="en-US" sz="2200" dirty="0" err="1"/>
              <a:t>display:flex</a:t>
            </a:r>
            <a:r>
              <a:rPr lang="en-US" sz="2200" dirty="0"/>
              <a:t> elements).</a:t>
            </a:r>
          </a:p>
          <a:p>
            <a:endParaRPr lang="en-US" sz="2200" dirty="0"/>
          </a:p>
          <a:p>
            <a:pPr marL="342900" indent="-342900">
              <a:buFont typeface="Wingdings" panose="05000000000000000000" pitchFamily="2" charset="2"/>
              <a:buChar char="Ø"/>
            </a:pPr>
            <a:r>
              <a:rPr lang="en-US" sz="2200" dirty="0"/>
              <a:t> If two positioned elements overlap without a z-index specified, the element positioned last in the HTML code will be shown on top. </a:t>
            </a:r>
          </a:p>
          <a:p>
            <a:endParaRPr lang="en-US" sz="2200" dirty="0"/>
          </a:p>
        </p:txBody>
      </p:sp>
      <p:sp>
        <p:nvSpPr>
          <p:cNvPr id="4" name="TextBox 3"/>
          <p:cNvSpPr txBox="1"/>
          <p:nvPr/>
        </p:nvSpPr>
        <p:spPr>
          <a:xfrm>
            <a:off x="381000" y="228600"/>
            <a:ext cx="6477000" cy="584775"/>
          </a:xfrm>
          <a:prstGeom prst="rect">
            <a:avLst/>
          </a:prstGeom>
          <a:noFill/>
        </p:spPr>
        <p:txBody>
          <a:bodyPr wrap="square" rtlCol="0">
            <a:spAutoFit/>
          </a:bodyPr>
          <a:lstStyle/>
          <a:p>
            <a:r>
              <a:rPr lang="en-IN" sz="3200" dirty="0">
                <a:latin typeface="Cambria" panose="02040503050406030204" pitchFamily="18" charset="0"/>
                <a:ea typeface="Cambria" panose="02040503050406030204" pitchFamily="18" charset="0"/>
              </a:rPr>
              <a:t>Z - index</a:t>
            </a:r>
          </a:p>
        </p:txBody>
      </p:sp>
    </p:spTree>
    <p:extLst>
      <p:ext uri="{BB962C8B-B14F-4D97-AF65-F5344CB8AC3E}">
        <p14:creationId xmlns:p14="http://schemas.microsoft.com/office/powerpoint/2010/main" val="2582286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p:cNvPicPr>
            <a:picLocks noChangeAspect="1"/>
          </p:cNvPicPr>
          <p:nvPr/>
        </p:nvPicPr>
        <p:blipFill>
          <a:blip r:embed="rId2"/>
          <a:stretch>
            <a:fillRect/>
          </a:stretch>
        </p:blipFill>
        <p:spPr>
          <a:xfrm>
            <a:off x="22634" y="762000"/>
            <a:ext cx="8742122" cy="4038600"/>
          </a:xfrm>
          <a:prstGeom prst="rect">
            <a:avLst/>
          </a:prstGeom>
        </p:spPr>
      </p:pic>
      <p:pic>
        <p:nvPicPr>
          <p:cNvPr id="3" name="Content Placeholder 5"/>
          <p:cNvPicPr>
            <a:picLocks noChangeAspect="1"/>
          </p:cNvPicPr>
          <p:nvPr/>
        </p:nvPicPr>
        <p:blipFill>
          <a:blip r:embed="rId3"/>
          <a:stretch>
            <a:fillRect/>
          </a:stretch>
        </p:blipFill>
        <p:spPr>
          <a:xfrm>
            <a:off x="1371600" y="4876800"/>
            <a:ext cx="5181600" cy="1422399"/>
          </a:xfrm>
          <a:prstGeom prst="rect">
            <a:avLst/>
          </a:prstGeom>
        </p:spPr>
      </p:pic>
      <p:sp>
        <p:nvSpPr>
          <p:cNvPr id="4" name="TextBox 3"/>
          <p:cNvSpPr txBox="1"/>
          <p:nvPr/>
        </p:nvSpPr>
        <p:spPr>
          <a:xfrm>
            <a:off x="609600" y="76200"/>
            <a:ext cx="6400800" cy="584775"/>
          </a:xfrm>
          <a:prstGeom prst="rect">
            <a:avLst/>
          </a:prstGeom>
          <a:noFill/>
        </p:spPr>
        <p:txBody>
          <a:bodyPr wrap="square" rtlCol="0">
            <a:spAutoFit/>
          </a:bodyPr>
          <a:lstStyle/>
          <a:p>
            <a:r>
              <a:rPr lang="en-IN" sz="3200" dirty="0">
                <a:latin typeface="Cambria" panose="02040503050406030204" pitchFamily="18" charset="0"/>
              </a:rPr>
              <a:t>Z - index</a:t>
            </a:r>
            <a:endParaRPr lang="en-US" sz="3200" dirty="0">
              <a:latin typeface="Cambria" panose="02040503050406030204" pitchFamily="18" charset="0"/>
            </a:endParaRPr>
          </a:p>
        </p:txBody>
      </p:sp>
    </p:spTree>
    <p:extLst>
      <p:ext uri="{BB962C8B-B14F-4D97-AF65-F5344CB8AC3E}">
        <p14:creationId xmlns:p14="http://schemas.microsoft.com/office/powerpoint/2010/main" val="355484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3000" y="0"/>
            <a:ext cx="5486400" cy="6231194"/>
          </a:xfrm>
          <a:prstGeom prst="rect">
            <a:avLst/>
          </a:prstGeom>
        </p:spPr>
      </p:pic>
    </p:spTree>
    <p:extLst>
      <p:ext uri="{BB962C8B-B14F-4D97-AF65-F5344CB8AC3E}">
        <p14:creationId xmlns:p14="http://schemas.microsoft.com/office/powerpoint/2010/main" val="1197563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485" y="141541"/>
            <a:ext cx="7225029" cy="677108"/>
          </a:xfrm>
        </p:spPr>
        <p:txBody>
          <a:bodyPr/>
          <a:lstStyle/>
          <a:p>
            <a:r>
              <a:rPr lang="en-US" sz="4400" dirty="0"/>
              <a:t>Normal Flow</a:t>
            </a:r>
          </a:p>
        </p:txBody>
      </p:sp>
      <p:sp>
        <p:nvSpPr>
          <p:cNvPr id="3" name="Text Placeholder 2"/>
          <p:cNvSpPr>
            <a:spLocks noGrp="1"/>
          </p:cNvSpPr>
          <p:nvPr>
            <p:ph type="body" idx="1"/>
          </p:nvPr>
        </p:nvSpPr>
        <p:spPr>
          <a:xfrm>
            <a:off x="304801" y="1143000"/>
            <a:ext cx="7846694" cy="5416868"/>
          </a:xfrm>
        </p:spPr>
        <p:txBody>
          <a:bodyPr/>
          <a:lstStyle/>
          <a:p>
            <a:r>
              <a:rPr lang="en-US" b="1" dirty="0"/>
              <a:t>Normal flow</a:t>
            </a:r>
            <a:r>
              <a:rPr lang="en-US" dirty="0"/>
              <a:t>, refers here to how the browser will normally display block-level elements and inline elements from left to right and from top to bottom.</a:t>
            </a:r>
          </a:p>
          <a:p>
            <a:endParaRPr lang="en-US" dirty="0"/>
          </a:p>
          <a:p>
            <a:r>
              <a:rPr lang="en-US" dirty="0"/>
              <a:t>Every HTML element has a default display value, depending on what type of element it is.</a:t>
            </a:r>
          </a:p>
          <a:p>
            <a:r>
              <a:rPr lang="en-US" dirty="0"/>
              <a:t>The two most common display values are </a:t>
            </a:r>
            <a:r>
              <a:rPr lang="en-US" b="1" dirty="0"/>
              <a:t>block and inline</a:t>
            </a:r>
            <a:r>
              <a:rPr lang="en-US" dirty="0"/>
              <a:t>.</a:t>
            </a:r>
          </a:p>
          <a:p>
            <a:endParaRPr lang="en-US" dirty="0"/>
          </a:p>
          <a:p>
            <a:r>
              <a:rPr lang="en-US" b="1" dirty="0"/>
              <a:t>Normal flow</a:t>
            </a:r>
            <a:r>
              <a:rPr lang="en-US" dirty="0"/>
              <a:t> is the default way of laying out </a:t>
            </a:r>
            <a:r>
              <a:rPr lang="en-US" dirty="0">
                <a:hlinkClick r:id="rId2"/>
              </a:rPr>
              <a:t>elements</a:t>
            </a:r>
            <a:r>
              <a:rPr lang="en-US" dirty="0"/>
              <a:t> on an HTML page.</a:t>
            </a:r>
          </a:p>
          <a:p>
            <a:r>
              <a:rPr lang="en-US" dirty="0"/>
              <a:t>In other words, an HTML page is in a normal flow layout when you do nothing to rearrange the default positioning of its elements.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09743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752600"/>
            <a:ext cx="8305800" cy="3139321"/>
          </a:xfrm>
          <a:prstGeom prst="rect">
            <a:avLst/>
          </a:prstGeom>
        </p:spPr>
        <p:txBody>
          <a:bodyPr wrap="square">
            <a:spAutoFit/>
          </a:bodyPr>
          <a:lstStyle/>
          <a:p>
            <a:pPr marL="342900" indent="-342900">
              <a:buFont typeface="Wingdings" panose="05000000000000000000" pitchFamily="2" charset="2"/>
              <a:buChar char="Ø"/>
            </a:pPr>
            <a:r>
              <a:rPr lang="en-US" sz="2200" dirty="0"/>
              <a:t>The fixed position value is used relatively infrequently. It is a type of absolute positioning, except that the positioning values are in relation to the viewport (i.e., to the browser window). </a:t>
            </a:r>
          </a:p>
          <a:p>
            <a:pPr marL="342900" indent="-342900">
              <a:buFont typeface="Wingdings" panose="05000000000000000000" pitchFamily="2" charset="2"/>
              <a:buChar char="Ø"/>
            </a:pPr>
            <a:endParaRPr lang="en-US" sz="2200" dirty="0"/>
          </a:p>
          <a:p>
            <a:pPr marL="342900" indent="-342900">
              <a:buFont typeface="Wingdings" panose="05000000000000000000" pitchFamily="2" charset="2"/>
              <a:buChar char="Ø"/>
            </a:pPr>
            <a:r>
              <a:rPr lang="en-US" sz="2200" dirty="0"/>
              <a:t>Elements with fixed positioning do not move when the user scrolls up or down the page.</a:t>
            </a:r>
          </a:p>
          <a:p>
            <a:pPr marL="342900" indent="-342900">
              <a:buFont typeface="Wingdings" panose="05000000000000000000" pitchFamily="2" charset="2"/>
              <a:buChar char="Ø"/>
            </a:pPr>
            <a:endParaRPr lang="en-US" sz="2200" dirty="0"/>
          </a:p>
          <a:p>
            <a:pPr marL="342900" indent="-342900">
              <a:buFont typeface="Wingdings" panose="05000000000000000000" pitchFamily="2" charset="2"/>
              <a:buChar char="Ø"/>
            </a:pPr>
            <a:r>
              <a:rPr lang="en-US" sz="2200" dirty="0"/>
              <a:t>The fixed position is most commonly used to ensure that navigation elements or advertisements are always visible</a:t>
            </a:r>
            <a:endParaRPr lang="en-IN" sz="2200" dirty="0"/>
          </a:p>
        </p:txBody>
      </p:sp>
      <p:sp>
        <p:nvSpPr>
          <p:cNvPr id="3" name="TextBox 2"/>
          <p:cNvSpPr txBox="1"/>
          <p:nvPr/>
        </p:nvSpPr>
        <p:spPr>
          <a:xfrm>
            <a:off x="354367" y="457200"/>
            <a:ext cx="8229600" cy="584775"/>
          </a:xfrm>
          <a:prstGeom prst="rect">
            <a:avLst/>
          </a:prstGeom>
          <a:noFill/>
        </p:spPr>
        <p:txBody>
          <a:bodyPr wrap="square" rtlCol="0">
            <a:spAutoFit/>
          </a:bodyPr>
          <a:lstStyle/>
          <a:p>
            <a:r>
              <a:rPr lang="en-IN" sz="3200" dirty="0">
                <a:latin typeface="Cambria" panose="02040503050406030204" pitchFamily="18" charset="0"/>
                <a:ea typeface="Cambria" panose="02040503050406030204" pitchFamily="18" charset="0"/>
              </a:rPr>
              <a:t>Fixed Position</a:t>
            </a:r>
          </a:p>
        </p:txBody>
      </p:sp>
    </p:spTree>
    <p:extLst>
      <p:ext uri="{BB962C8B-B14F-4D97-AF65-F5344CB8AC3E}">
        <p14:creationId xmlns:p14="http://schemas.microsoft.com/office/powerpoint/2010/main" val="1814879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6800" y="1142999"/>
            <a:ext cx="6324600" cy="4883861"/>
          </a:xfrm>
          <a:prstGeom prst="rect">
            <a:avLst/>
          </a:prstGeom>
        </p:spPr>
      </p:pic>
      <p:sp>
        <p:nvSpPr>
          <p:cNvPr id="3" name="TextBox 2"/>
          <p:cNvSpPr txBox="1"/>
          <p:nvPr/>
        </p:nvSpPr>
        <p:spPr>
          <a:xfrm>
            <a:off x="304800" y="152400"/>
            <a:ext cx="7696200" cy="584775"/>
          </a:xfrm>
          <a:prstGeom prst="rect">
            <a:avLst/>
          </a:prstGeom>
          <a:noFill/>
        </p:spPr>
        <p:txBody>
          <a:bodyPr wrap="square" rtlCol="0">
            <a:spAutoFit/>
          </a:bodyPr>
          <a:lstStyle/>
          <a:p>
            <a:r>
              <a:rPr lang="en-IN" sz="3200" dirty="0">
                <a:latin typeface="Cambria" panose="02040503050406030204" pitchFamily="18" charset="0"/>
                <a:ea typeface="Cambria" panose="02040503050406030204" pitchFamily="18" charset="0"/>
              </a:rPr>
              <a:t>Fixed Position</a:t>
            </a:r>
          </a:p>
        </p:txBody>
      </p:sp>
    </p:spTree>
    <p:extLst>
      <p:ext uri="{BB962C8B-B14F-4D97-AF65-F5344CB8AC3E}">
        <p14:creationId xmlns:p14="http://schemas.microsoft.com/office/powerpoint/2010/main" val="3872030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377AAF6-8B60-52E6-3348-CEE904326F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
            <a:ext cx="8686800"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330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648200"/>
            <a:ext cx="7225029" cy="1354217"/>
          </a:xfrm>
        </p:spPr>
        <p:txBody>
          <a:bodyPr/>
          <a:lstStyle/>
          <a:p>
            <a:r>
              <a:rPr lang="en-US" sz="4400" dirty="0">
                <a:latin typeface="+mn-lt"/>
              </a:rPr>
              <a:t>Advanced CSS: Floating Elements</a:t>
            </a:r>
          </a:p>
        </p:txBody>
      </p:sp>
    </p:spTree>
    <p:extLst>
      <p:ext uri="{BB962C8B-B14F-4D97-AF65-F5344CB8AC3E}">
        <p14:creationId xmlns:p14="http://schemas.microsoft.com/office/powerpoint/2010/main" val="559413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1524000"/>
            <a:ext cx="8001000" cy="2800767"/>
          </a:xfrm>
          <a:prstGeom prst="rect">
            <a:avLst/>
          </a:prstGeom>
        </p:spPr>
        <p:txBody>
          <a:bodyPr wrap="square">
            <a:spAutoFit/>
          </a:bodyPr>
          <a:lstStyle/>
          <a:p>
            <a:pPr marL="342900" indent="-342900">
              <a:buFont typeface="Wingdings" panose="05000000000000000000" pitchFamily="2" charset="2"/>
              <a:buChar char="Ø"/>
            </a:pPr>
            <a:r>
              <a:rPr lang="en-US" sz="2200" dirty="0">
                <a:solidFill>
                  <a:srgbClr val="000000"/>
                </a:solidFill>
              </a:rPr>
              <a:t>It is possible to displace an element out of its position in the normal flow via the CSS </a:t>
            </a:r>
            <a:r>
              <a:rPr lang="en-US" sz="2200" dirty="0">
                <a:solidFill>
                  <a:srgbClr val="00FFFF"/>
                </a:solidFill>
              </a:rPr>
              <a:t>float </a:t>
            </a:r>
            <a:r>
              <a:rPr lang="en-US" sz="2200" b="1" dirty="0">
                <a:solidFill>
                  <a:srgbClr val="00FFFF"/>
                </a:solidFill>
              </a:rPr>
              <a:t>property</a:t>
            </a:r>
            <a:r>
              <a:rPr lang="en-US" sz="2200" dirty="0">
                <a:solidFill>
                  <a:srgbClr val="000000"/>
                </a:solidFill>
              </a:rPr>
              <a:t>. </a:t>
            </a:r>
          </a:p>
          <a:p>
            <a:pPr marL="342900" indent="-342900">
              <a:buFont typeface="Wingdings" panose="05000000000000000000" pitchFamily="2" charset="2"/>
              <a:buChar char="Ø"/>
            </a:pPr>
            <a:endParaRPr lang="en-US" sz="2200" dirty="0">
              <a:solidFill>
                <a:srgbClr val="000000"/>
              </a:solidFill>
            </a:endParaRPr>
          </a:p>
          <a:p>
            <a:pPr marL="342900" indent="-342900">
              <a:buFont typeface="Wingdings" panose="05000000000000000000" pitchFamily="2" charset="2"/>
              <a:buChar char="Ø"/>
            </a:pPr>
            <a:r>
              <a:rPr lang="en-US" sz="2200" dirty="0">
                <a:solidFill>
                  <a:srgbClr val="000000"/>
                </a:solidFill>
              </a:rPr>
              <a:t>An element can be floated to the left or floated to the right.</a:t>
            </a:r>
          </a:p>
          <a:p>
            <a:pPr marL="342900" indent="-342900">
              <a:buFont typeface="Wingdings" panose="05000000000000000000" pitchFamily="2" charset="2"/>
              <a:buChar char="Ø"/>
            </a:pPr>
            <a:endParaRPr lang="en-US" sz="2200" dirty="0">
              <a:solidFill>
                <a:srgbClr val="000000"/>
              </a:solidFill>
            </a:endParaRPr>
          </a:p>
          <a:p>
            <a:pPr marL="342900" indent="-342900">
              <a:buFont typeface="Wingdings" panose="05000000000000000000" pitchFamily="2" charset="2"/>
              <a:buChar char="Ø"/>
            </a:pPr>
            <a:r>
              <a:rPr lang="en-US" sz="2200" dirty="0">
                <a:solidFill>
                  <a:srgbClr val="000000"/>
                </a:solidFill>
              </a:rPr>
              <a:t>When an item is floated, it is moved all the way to the far left or far right of its containing block and the rest of the content is “re-flowed” around the floated element.</a:t>
            </a:r>
            <a:endParaRPr lang="en-US" sz="2200" dirty="0"/>
          </a:p>
        </p:txBody>
      </p:sp>
      <p:pic>
        <p:nvPicPr>
          <p:cNvPr id="4" name="Picture 3"/>
          <p:cNvPicPr>
            <a:picLocks noChangeAspect="1"/>
          </p:cNvPicPr>
          <p:nvPr/>
        </p:nvPicPr>
        <p:blipFill>
          <a:blip r:embed="rId2"/>
          <a:stretch>
            <a:fillRect/>
          </a:stretch>
        </p:blipFill>
        <p:spPr>
          <a:xfrm>
            <a:off x="152400" y="4953000"/>
            <a:ext cx="8534400" cy="948267"/>
          </a:xfrm>
          <a:prstGeom prst="rect">
            <a:avLst/>
          </a:prstGeom>
        </p:spPr>
      </p:pic>
      <p:sp>
        <p:nvSpPr>
          <p:cNvPr id="5" name="TextBox 4"/>
          <p:cNvSpPr txBox="1"/>
          <p:nvPr/>
        </p:nvSpPr>
        <p:spPr>
          <a:xfrm>
            <a:off x="381000" y="457200"/>
            <a:ext cx="7924800" cy="584775"/>
          </a:xfrm>
          <a:prstGeom prst="rect">
            <a:avLst/>
          </a:prstGeom>
          <a:noFill/>
        </p:spPr>
        <p:txBody>
          <a:bodyPr wrap="square" rtlCol="0">
            <a:spAutoFit/>
          </a:bodyPr>
          <a:lstStyle/>
          <a:p>
            <a:r>
              <a:rPr lang="en-US" sz="3200" dirty="0"/>
              <a:t>Floating Elements</a:t>
            </a:r>
          </a:p>
        </p:txBody>
      </p:sp>
    </p:spTree>
    <p:extLst>
      <p:ext uri="{BB962C8B-B14F-4D97-AF65-F5344CB8AC3E}">
        <p14:creationId xmlns:p14="http://schemas.microsoft.com/office/powerpoint/2010/main" val="1878173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676400"/>
            <a:ext cx="8382000" cy="4154984"/>
          </a:xfrm>
          <a:prstGeom prst="rect">
            <a:avLst/>
          </a:prstGeom>
        </p:spPr>
        <p:txBody>
          <a:bodyPr wrap="square">
            <a:spAutoFit/>
          </a:bodyPr>
          <a:lstStyle/>
          <a:p>
            <a:pPr marL="342900" lvl="0" indent="-342900" eaLnBrk="0" fontAlgn="base" hangingPunct="0">
              <a:spcBef>
                <a:spcPct val="0"/>
              </a:spcBef>
              <a:spcAft>
                <a:spcPct val="0"/>
              </a:spcAft>
              <a:buFont typeface="Wingdings" panose="05000000000000000000" pitchFamily="2" charset="2"/>
              <a:buChar char="Ø"/>
            </a:pPr>
            <a:r>
              <a:rPr lang="en-US" sz="2200" dirty="0">
                <a:solidFill>
                  <a:srgbClr val="000000"/>
                </a:solidFill>
              </a:rPr>
              <a:t>The </a:t>
            </a:r>
            <a:r>
              <a:rPr lang="en-US" sz="2200" dirty="0">
                <a:solidFill>
                  <a:srgbClr val="DC143C"/>
                </a:solidFill>
              </a:rPr>
              <a:t>float</a:t>
            </a:r>
            <a:r>
              <a:rPr lang="en-US" sz="2200" dirty="0">
                <a:solidFill>
                  <a:srgbClr val="000000"/>
                </a:solidFill>
              </a:rPr>
              <a:t> property is used for positioning and formatting content e.g. let an image float left to the text in a container.</a:t>
            </a:r>
            <a:endParaRPr lang="en-US" sz="2200" dirty="0"/>
          </a:p>
          <a:p>
            <a:pPr lvl="0" eaLnBrk="0" fontAlgn="base" hangingPunct="0">
              <a:spcBef>
                <a:spcPct val="0"/>
              </a:spcBef>
              <a:spcAft>
                <a:spcPct val="0"/>
              </a:spcAft>
            </a:pPr>
            <a:endParaRPr lang="en-US" sz="2200" dirty="0">
              <a:solidFill>
                <a:srgbClr val="000000"/>
              </a:solidFill>
            </a:endParaRPr>
          </a:p>
          <a:p>
            <a:pPr marL="342900" lvl="0" indent="-342900" eaLnBrk="0" fontAlgn="base" hangingPunct="0">
              <a:spcBef>
                <a:spcPct val="0"/>
              </a:spcBef>
              <a:spcAft>
                <a:spcPct val="0"/>
              </a:spcAft>
              <a:buFont typeface="Wingdings" panose="05000000000000000000" pitchFamily="2" charset="2"/>
              <a:buChar char="Ø"/>
            </a:pPr>
            <a:r>
              <a:rPr lang="en-US" sz="2200" dirty="0">
                <a:solidFill>
                  <a:srgbClr val="000000"/>
                </a:solidFill>
              </a:rPr>
              <a:t>The </a:t>
            </a:r>
            <a:r>
              <a:rPr lang="en-US" sz="2200" dirty="0">
                <a:solidFill>
                  <a:srgbClr val="DC143C"/>
                </a:solidFill>
              </a:rPr>
              <a:t>float</a:t>
            </a:r>
            <a:r>
              <a:rPr lang="en-US" sz="2200" dirty="0">
                <a:solidFill>
                  <a:srgbClr val="000000"/>
                </a:solidFill>
              </a:rPr>
              <a:t> property can have one of the following values:</a:t>
            </a:r>
            <a:endParaRPr lang="en-US" sz="2200" dirty="0"/>
          </a:p>
          <a:p>
            <a:pPr lvl="0" eaLnBrk="0" fontAlgn="base" hangingPunct="0">
              <a:spcBef>
                <a:spcPct val="0"/>
              </a:spcBef>
              <a:spcAft>
                <a:spcPct val="0"/>
              </a:spcAft>
              <a:buFontTx/>
              <a:buChar char="•"/>
            </a:pPr>
            <a:r>
              <a:rPr lang="en-US" sz="2200" dirty="0">
                <a:solidFill>
                  <a:srgbClr val="DC143C"/>
                </a:solidFill>
              </a:rPr>
              <a:t>left</a:t>
            </a:r>
            <a:r>
              <a:rPr lang="en-US" sz="2200" dirty="0">
                <a:solidFill>
                  <a:srgbClr val="000000"/>
                </a:solidFill>
              </a:rPr>
              <a:t> - The element floats to the left of its container</a:t>
            </a:r>
          </a:p>
          <a:p>
            <a:pPr lvl="0" eaLnBrk="0" fontAlgn="base" hangingPunct="0">
              <a:spcBef>
                <a:spcPct val="0"/>
              </a:spcBef>
              <a:spcAft>
                <a:spcPct val="0"/>
              </a:spcAft>
              <a:buFontTx/>
              <a:buChar char="•"/>
            </a:pPr>
            <a:r>
              <a:rPr lang="en-US" sz="2200" dirty="0">
                <a:solidFill>
                  <a:srgbClr val="DC143C"/>
                </a:solidFill>
              </a:rPr>
              <a:t>right</a:t>
            </a:r>
            <a:r>
              <a:rPr lang="en-US" sz="2200" dirty="0">
                <a:solidFill>
                  <a:srgbClr val="000000"/>
                </a:solidFill>
              </a:rPr>
              <a:t> - The element floats to the right of its container</a:t>
            </a:r>
          </a:p>
          <a:p>
            <a:pPr lvl="0" eaLnBrk="0" fontAlgn="base" hangingPunct="0">
              <a:spcBef>
                <a:spcPct val="0"/>
              </a:spcBef>
              <a:spcAft>
                <a:spcPct val="0"/>
              </a:spcAft>
              <a:buFontTx/>
              <a:buChar char="•"/>
            </a:pPr>
            <a:r>
              <a:rPr lang="en-US" sz="2200" dirty="0">
                <a:solidFill>
                  <a:srgbClr val="DC143C"/>
                </a:solidFill>
              </a:rPr>
              <a:t>none</a:t>
            </a:r>
            <a:r>
              <a:rPr lang="en-US" sz="2200" dirty="0">
                <a:solidFill>
                  <a:srgbClr val="000000"/>
                </a:solidFill>
              </a:rPr>
              <a:t> - The element does not float (will be displayed just where it occurs in the text). This is default</a:t>
            </a:r>
          </a:p>
          <a:p>
            <a:pPr lvl="0" eaLnBrk="0" fontAlgn="base" hangingPunct="0">
              <a:spcBef>
                <a:spcPct val="0"/>
              </a:spcBef>
              <a:spcAft>
                <a:spcPct val="0"/>
              </a:spcAft>
              <a:buFontTx/>
              <a:buChar char="•"/>
            </a:pPr>
            <a:r>
              <a:rPr lang="en-US" sz="2200" dirty="0">
                <a:solidFill>
                  <a:srgbClr val="DC143C"/>
                </a:solidFill>
              </a:rPr>
              <a:t>inherit</a:t>
            </a:r>
            <a:r>
              <a:rPr lang="en-US" sz="2200" dirty="0">
                <a:solidFill>
                  <a:srgbClr val="000000"/>
                </a:solidFill>
              </a:rPr>
              <a:t> - The element inherits the float value of its parent</a:t>
            </a:r>
          </a:p>
          <a:p>
            <a:pPr lvl="0" eaLnBrk="0" fontAlgn="base" hangingPunct="0">
              <a:spcBef>
                <a:spcPct val="0"/>
              </a:spcBef>
              <a:spcAft>
                <a:spcPct val="0"/>
              </a:spcAft>
            </a:pPr>
            <a:endParaRPr lang="en-US" sz="2200" dirty="0">
              <a:solidFill>
                <a:srgbClr val="000000"/>
              </a:solidFill>
            </a:endParaRPr>
          </a:p>
          <a:p>
            <a:pPr marL="342900" lvl="0" indent="-342900" eaLnBrk="0" fontAlgn="base" hangingPunct="0">
              <a:spcBef>
                <a:spcPct val="0"/>
              </a:spcBef>
              <a:spcAft>
                <a:spcPct val="0"/>
              </a:spcAft>
              <a:buFont typeface="Wingdings" panose="05000000000000000000" pitchFamily="2" charset="2"/>
              <a:buChar char="Ø"/>
            </a:pPr>
            <a:r>
              <a:rPr lang="en-US" sz="2200" dirty="0">
                <a:solidFill>
                  <a:srgbClr val="000000"/>
                </a:solidFill>
              </a:rPr>
              <a:t>In its simplest use, the </a:t>
            </a:r>
            <a:r>
              <a:rPr lang="en-US" sz="2200" dirty="0">
                <a:solidFill>
                  <a:srgbClr val="DC143C"/>
                </a:solidFill>
              </a:rPr>
              <a:t>float</a:t>
            </a:r>
            <a:r>
              <a:rPr lang="en-US" sz="2200" dirty="0">
                <a:solidFill>
                  <a:srgbClr val="000000"/>
                </a:solidFill>
              </a:rPr>
              <a:t> property can be used to wrap text around images.</a:t>
            </a:r>
            <a:endParaRPr lang="en-US" sz="2200" dirty="0"/>
          </a:p>
        </p:txBody>
      </p:sp>
      <p:sp>
        <p:nvSpPr>
          <p:cNvPr id="3" name="TextBox 2"/>
          <p:cNvSpPr txBox="1"/>
          <p:nvPr/>
        </p:nvSpPr>
        <p:spPr>
          <a:xfrm>
            <a:off x="457200" y="533400"/>
            <a:ext cx="7620000" cy="584775"/>
          </a:xfrm>
          <a:prstGeom prst="rect">
            <a:avLst/>
          </a:prstGeom>
          <a:noFill/>
        </p:spPr>
        <p:txBody>
          <a:bodyPr wrap="square" rtlCol="0">
            <a:spAutoFit/>
          </a:bodyPr>
          <a:lstStyle/>
          <a:p>
            <a:r>
              <a:rPr lang="en-US" sz="3200" dirty="0">
                <a:latin typeface="Cambria" panose="02040503050406030204" pitchFamily="18" charset="0"/>
              </a:rPr>
              <a:t>Floating Elements</a:t>
            </a:r>
          </a:p>
        </p:txBody>
      </p:sp>
    </p:spTree>
    <p:extLst>
      <p:ext uri="{BB962C8B-B14F-4D97-AF65-F5344CB8AC3E}">
        <p14:creationId xmlns:p14="http://schemas.microsoft.com/office/powerpoint/2010/main" val="896250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6687" y="280987"/>
            <a:ext cx="8810625" cy="6296025"/>
          </a:xfrm>
          <a:prstGeom prst="rect">
            <a:avLst/>
          </a:prstGeom>
        </p:spPr>
      </p:pic>
    </p:spTree>
    <p:extLst>
      <p:ext uri="{BB962C8B-B14F-4D97-AF65-F5344CB8AC3E}">
        <p14:creationId xmlns:p14="http://schemas.microsoft.com/office/powerpoint/2010/main" val="2344168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675" y="1552575"/>
            <a:ext cx="9010650" cy="3752850"/>
          </a:xfrm>
          <a:prstGeom prst="rect">
            <a:avLst/>
          </a:prstGeom>
        </p:spPr>
      </p:pic>
    </p:spTree>
    <p:extLst>
      <p:ext uri="{BB962C8B-B14F-4D97-AF65-F5344CB8AC3E}">
        <p14:creationId xmlns:p14="http://schemas.microsoft.com/office/powerpoint/2010/main" val="328445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228600"/>
            <a:ext cx="8229600" cy="584775"/>
          </a:xfrm>
          <a:prstGeom prst="rect">
            <a:avLst/>
          </a:prstGeom>
          <a:noFill/>
        </p:spPr>
        <p:txBody>
          <a:bodyPr wrap="square" rtlCol="0">
            <a:spAutoFit/>
          </a:bodyPr>
          <a:lstStyle/>
          <a:p>
            <a:r>
              <a:rPr lang="en-IN" sz="3200" dirty="0">
                <a:latin typeface="Cambria" panose="02040503050406030204" pitchFamily="18" charset="0"/>
                <a:ea typeface="Cambria" panose="02040503050406030204" pitchFamily="18" charset="0"/>
              </a:rPr>
              <a:t>Floating within a Container</a:t>
            </a:r>
          </a:p>
        </p:txBody>
      </p:sp>
      <p:sp>
        <p:nvSpPr>
          <p:cNvPr id="3" name="Rectangle 2"/>
          <p:cNvSpPr/>
          <p:nvPr/>
        </p:nvSpPr>
        <p:spPr>
          <a:xfrm>
            <a:off x="342900" y="1447800"/>
            <a:ext cx="8153400" cy="3139321"/>
          </a:xfrm>
          <a:prstGeom prst="rect">
            <a:avLst/>
          </a:prstGeom>
        </p:spPr>
        <p:txBody>
          <a:bodyPr wrap="square">
            <a:spAutoFit/>
          </a:bodyPr>
          <a:lstStyle/>
          <a:p>
            <a:pPr marL="285750" indent="-285750">
              <a:buFont typeface="Wingdings" panose="05000000000000000000" pitchFamily="2" charset="2"/>
              <a:buChar char="Ø"/>
            </a:pPr>
            <a:r>
              <a:rPr lang="en-US" dirty="0"/>
              <a:t>It should be reiterated that a floated item moves to the left or right of its container (also called its containing block).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In Figure 5.9, the containing block is the HTML document itself so the figure moves to the left or right of the browser window.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But in Figure 5.10, the floated figure is contained within an element that is indented from the browser’s edge.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The relevant margins and padding areas are color coded to help make it clearer how the float interacts with its container. </a:t>
            </a:r>
            <a:endParaRPr lang="en-IN" dirty="0"/>
          </a:p>
        </p:txBody>
      </p:sp>
    </p:spTree>
    <p:extLst>
      <p:ext uri="{BB962C8B-B14F-4D97-AF65-F5344CB8AC3E}">
        <p14:creationId xmlns:p14="http://schemas.microsoft.com/office/powerpoint/2010/main" val="3642980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4400" y="76200"/>
            <a:ext cx="6172200" cy="6484093"/>
          </a:xfrm>
          <a:prstGeom prst="rect">
            <a:avLst/>
          </a:prstGeom>
        </p:spPr>
      </p:pic>
    </p:spTree>
    <p:extLst>
      <p:ext uri="{BB962C8B-B14F-4D97-AF65-F5344CB8AC3E}">
        <p14:creationId xmlns:p14="http://schemas.microsoft.com/office/powerpoint/2010/main" val="1465941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485" y="141541"/>
            <a:ext cx="7225029" cy="984885"/>
          </a:xfrm>
        </p:spPr>
        <p:txBody>
          <a:bodyPr/>
          <a:lstStyle/>
          <a:p>
            <a:r>
              <a:rPr lang="en-US" b="0" dirty="0"/>
              <a:t>Block-level Elements</a:t>
            </a:r>
            <a:br>
              <a:rPr lang="en-US" b="0" dirty="0"/>
            </a:br>
            <a:endParaRPr lang="en-US" dirty="0"/>
          </a:p>
        </p:txBody>
      </p:sp>
      <p:sp>
        <p:nvSpPr>
          <p:cNvPr id="5" name="Rectangle 2"/>
          <p:cNvSpPr>
            <a:spLocks noGrp="1" noChangeArrowheads="1"/>
          </p:cNvSpPr>
          <p:nvPr>
            <p:ph type="body" idx="1"/>
          </p:nvPr>
        </p:nvSpPr>
        <p:spPr bwMode="auto">
          <a:xfrm>
            <a:off x="231353" y="585024"/>
            <a:ext cx="8303045"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mn-lt"/>
              </a:rPr>
              <a:t>A block-level element always starts on a new line, and the browsers automatically add some space (a margin) </a:t>
            </a:r>
            <a:r>
              <a:rPr kumimoji="0" lang="en-US" b="0" i="0" u="none" strike="noStrike" cap="none" normalizeH="0" dirty="0">
                <a:ln>
                  <a:noFill/>
                </a:ln>
                <a:solidFill>
                  <a:srgbClr val="000000"/>
                </a:solidFill>
                <a:effectLst/>
                <a:latin typeface="+mn-lt"/>
              </a:rPr>
              <a:t> </a:t>
            </a:r>
            <a:r>
              <a:rPr kumimoji="0" lang="en-US" b="0" i="0" u="none" strike="noStrike" cap="none" normalizeH="0" baseline="0" dirty="0">
                <a:ln>
                  <a:noFill/>
                </a:ln>
                <a:solidFill>
                  <a:srgbClr val="000000"/>
                </a:solidFill>
                <a:effectLst/>
                <a:latin typeface="+mn-lt"/>
              </a:rPr>
              <a:t>before and after the element.</a:t>
            </a:r>
            <a:endParaRPr kumimoji="0" lang="en-US"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a:ln>
                <a:noFill/>
              </a:ln>
              <a:solidFill>
                <a:srgbClr val="00000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mn-lt"/>
              </a:rPr>
              <a:t>A block-level element always takes up the full width available (stretches out to the left and right as far as it can).</a:t>
            </a:r>
          </a:p>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rgbClr val="000000"/>
                </a:solidFill>
                <a:latin typeface="+mn-lt"/>
              </a:rPr>
              <a:t>Block level elements are displayed from top to bottom.</a:t>
            </a:r>
            <a:endParaRPr kumimoji="0" lang="en-US"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a:ln>
                <a:noFill/>
              </a:ln>
              <a:solidFill>
                <a:srgbClr val="00000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mn-lt"/>
              </a:rPr>
              <a:t>Two commonly used block elements are: </a:t>
            </a:r>
            <a:r>
              <a:rPr kumimoji="0" lang="en-US" b="0" i="0" u="none" strike="noStrike" cap="none" normalizeH="0" baseline="0" dirty="0">
                <a:ln>
                  <a:noFill/>
                </a:ln>
                <a:solidFill>
                  <a:srgbClr val="DC143C"/>
                </a:solidFill>
                <a:effectLst/>
                <a:latin typeface="+mn-lt"/>
              </a:rPr>
              <a:t>&lt;p&gt;</a:t>
            </a:r>
            <a:r>
              <a:rPr kumimoji="0" lang="en-US" b="0" i="0" u="none" strike="noStrike" cap="none" normalizeH="0" baseline="0" dirty="0">
                <a:ln>
                  <a:noFill/>
                </a:ln>
                <a:solidFill>
                  <a:srgbClr val="000000"/>
                </a:solidFill>
                <a:effectLst/>
                <a:latin typeface="+mn-lt"/>
              </a:rPr>
              <a:t> and </a:t>
            </a:r>
            <a:r>
              <a:rPr kumimoji="0" lang="en-US" b="0" i="0" u="none" strike="noStrike" cap="none" normalizeH="0" baseline="0" dirty="0">
                <a:ln>
                  <a:noFill/>
                </a:ln>
                <a:solidFill>
                  <a:srgbClr val="DC143C"/>
                </a:solidFill>
                <a:effectLst/>
                <a:latin typeface="+mn-lt"/>
              </a:rPr>
              <a:t>&lt;div&gt;</a:t>
            </a:r>
            <a:r>
              <a:rPr kumimoji="0" lang="en-US" b="0" i="0" u="none" strike="noStrike" cap="none" normalizeH="0" baseline="0" dirty="0">
                <a:ln>
                  <a:noFill/>
                </a:ln>
                <a:solidFill>
                  <a:srgbClr val="000000"/>
                </a:solidFill>
                <a:effectLst/>
                <a:latin typeface="+mn-lt"/>
              </a:rPr>
              <a:t>.</a:t>
            </a:r>
          </a:p>
        </p:txBody>
      </p:sp>
      <p:pic>
        <p:nvPicPr>
          <p:cNvPr id="7" name="Picture 6"/>
          <p:cNvPicPr>
            <a:picLocks noChangeAspect="1"/>
          </p:cNvPicPr>
          <p:nvPr/>
        </p:nvPicPr>
        <p:blipFill>
          <a:blip r:embed="rId2"/>
          <a:stretch>
            <a:fillRect/>
          </a:stretch>
        </p:blipFill>
        <p:spPr>
          <a:xfrm>
            <a:off x="231353" y="3810918"/>
            <a:ext cx="8303045" cy="2767682"/>
          </a:xfrm>
          <a:prstGeom prst="rect">
            <a:avLst/>
          </a:prstGeom>
        </p:spPr>
      </p:pic>
    </p:spTree>
    <p:extLst>
      <p:ext uri="{BB962C8B-B14F-4D97-AF65-F5344CB8AC3E}">
        <p14:creationId xmlns:p14="http://schemas.microsoft.com/office/powerpoint/2010/main" val="2330727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52575" y="585787"/>
            <a:ext cx="6038850" cy="5686425"/>
          </a:xfrm>
          <a:prstGeom prst="rect">
            <a:avLst/>
          </a:prstGeom>
        </p:spPr>
      </p:pic>
    </p:spTree>
    <p:extLst>
      <p:ext uri="{BB962C8B-B14F-4D97-AF65-F5344CB8AC3E}">
        <p14:creationId xmlns:p14="http://schemas.microsoft.com/office/powerpoint/2010/main" val="3962558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04800"/>
            <a:ext cx="8153400" cy="584775"/>
          </a:xfrm>
          <a:prstGeom prst="rect">
            <a:avLst/>
          </a:prstGeom>
          <a:noFill/>
        </p:spPr>
        <p:txBody>
          <a:bodyPr wrap="square" rtlCol="0">
            <a:spAutoFit/>
          </a:bodyPr>
          <a:lstStyle/>
          <a:p>
            <a:r>
              <a:rPr lang="en-US" sz="3200" dirty="0">
                <a:latin typeface="Cambria" panose="02040503050406030204" pitchFamily="18" charset="0"/>
              </a:rPr>
              <a:t>Floating Multiple Items side-by-side</a:t>
            </a:r>
          </a:p>
        </p:txBody>
      </p:sp>
      <p:sp>
        <p:nvSpPr>
          <p:cNvPr id="3" name="Rectangle 2"/>
          <p:cNvSpPr/>
          <p:nvPr/>
        </p:nvSpPr>
        <p:spPr>
          <a:xfrm>
            <a:off x="409668" y="1371600"/>
            <a:ext cx="8124731" cy="2800767"/>
          </a:xfrm>
          <a:prstGeom prst="rect">
            <a:avLst/>
          </a:prstGeom>
        </p:spPr>
        <p:txBody>
          <a:bodyPr wrap="square">
            <a:spAutoFit/>
          </a:bodyPr>
          <a:lstStyle/>
          <a:p>
            <a:r>
              <a:rPr lang="en-US" sz="2200" dirty="0"/>
              <a:t>One of the more common usages of floats is to place multiple items side by side on the same line. </a:t>
            </a:r>
          </a:p>
          <a:p>
            <a:endParaRPr lang="en-US" sz="2200" dirty="0"/>
          </a:p>
          <a:p>
            <a:r>
              <a:rPr lang="en-US" sz="2200" dirty="0"/>
              <a:t>When you float multiple items that are in proximity, each floated item</a:t>
            </a:r>
          </a:p>
          <a:p>
            <a:r>
              <a:rPr lang="en-US" sz="2200" dirty="0"/>
              <a:t>in the container will be nestled up beside the previously floated item. </a:t>
            </a:r>
          </a:p>
          <a:p>
            <a:endParaRPr lang="en-US" sz="2200" dirty="0"/>
          </a:p>
          <a:p>
            <a:r>
              <a:rPr lang="en-US" sz="2200" dirty="0"/>
              <a:t>All other content in the containing block (including other floated elements) will flow around all the floated elements</a:t>
            </a:r>
          </a:p>
        </p:txBody>
      </p:sp>
    </p:spTree>
    <p:extLst>
      <p:ext uri="{BB962C8B-B14F-4D97-AF65-F5344CB8AC3E}">
        <p14:creationId xmlns:p14="http://schemas.microsoft.com/office/powerpoint/2010/main" val="1818293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95400" y="36094"/>
            <a:ext cx="6324600" cy="6112419"/>
          </a:xfrm>
          <a:prstGeom prst="rect">
            <a:avLst/>
          </a:prstGeom>
        </p:spPr>
      </p:pic>
    </p:spTree>
    <p:extLst>
      <p:ext uri="{BB962C8B-B14F-4D97-AF65-F5344CB8AC3E}">
        <p14:creationId xmlns:p14="http://schemas.microsoft.com/office/powerpoint/2010/main" val="3199034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04800"/>
            <a:ext cx="7772400" cy="584775"/>
          </a:xfrm>
          <a:prstGeom prst="rect">
            <a:avLst/>
          </a:prstGeom>
          <a:noFill/>
        </p:spPr>
        <p:txBody>
          <a:bodyPr wrap="square" rtlCol="0">
            <a:spAutoFit/>
          </a:bodyPr>
          <a:lstStyle/>
          <a:p>
            <a:r>
              <a:rPr lang="en-US" sz="3200" dirty="0">
                <a:latin typeface="Cambria" panose="02040503050406030204" pitchFamily="18" charset="0"/>
              </a:rPr>
              <a:t>Clear Property</a:t>
            </a:r>
          </a:p>
        </p:txBody>
      </p:sp>
      <p:sp>
        <p:nvSpPr>
          <p:cNvPr id="3" name="Rectangle 2"/>
          <p:cNvSpPr/>
          <p:nvPr/>
        </p:nvSpPr>
        <p:spPr>
          <a:xfrm>
            <a:off x="533400" y="1219200"/>
            <a:ext cx="8077200" cy="646331"/>
          </a:xfrm>
          <a:prstGeom prst="rect">
            <a:avLst/>
          </a:prstGeom>
        </p:spPr>
        <p:txBody>
          <a:bodyPr wrap="square">
            <a:spAutoFit/>
          </a:bodyPr>
          <a:lstStyle/>
          <a:p>
            <a:r>
              <a:rPr lang="en-US" dirty="0">
                <a:solidFill>
                  <a:srgbClr val="000000"/>
                </a:solidFill>
                <a:latin typeface="SabonLTStd-Roman"/>
              </a:rPr>
              <a:t>You can stop elements from flowing around a floated element by using the </a:t>
            </a:r>
            <a:r>
              <a:rPr lang="en-US" sz="1400" dirty="0">
                <a:solidFill>
                  <a:srgbClr val="00FFFF"/>
                </a:solidFill>
                <a:latin typeface="LucidaSansTypewriterStd"/>
              </a:rPr>
              <a:t>clear </a:t>
            </a:r>
            <a:r>
              <a:rPr lang="en-US" b="1" dirty="0">
                <a:solidFill>
                  <a:srgbClr val="00FFFF"/>
                </a:solidFill>
                <a:latin typeface="SabonLTStd-Bold"/>
              </a:rPr>
              <a:t>property</a:t>
            </a:r>
            <a:r>
              <a:rPr lang="en-US" dirty="0">
                <a:solidFill>
                  <a:srgbClr val="000000"/>
                </a:solidFill>
                <a:latin typeface="SabonLTStd-Roman"/>
              </a:rPr>
              <a:t>.</a:t>
            </a:r>
            <a:endParaRPr lang="en-US" dirty="0"/>
          </a:p>
        </p:txBody>
      </p:sp>
      <p:pic>
        <p:nvPicPr>
          <p:cNvPr id="4" name="Picture 3"/>
          <p:cNvPicPr>
            <a:picLocks noChangeAspect="1"/>
          </p:cNvPicPr>
          <p:nvPr/>
        </p:nvPicPr>
        <p:blipFill>
          <a:blip r:embed="rId2"/>
          <a:stretch>
            <a:fillRect/>
          </a:stretch>
        </p:blipFill>
        <p:spPr>
          <a:xfrm>
            <a:off x="1066800" y="2147887"/>
            <a:ext cx="7010400" cy="2562225"/>
          </a:xfrm>
          <a:prstGeom prst="rect">
            <a:avLst/>
          </a:prstGeom>
        </p:spPr>
      </p:pic>
      <p:sp>
        <p:nvSpPr>
          <p:cNvPr id="5" name="Rectangle 1"/>
          <p:cNvSpPr>
            <a:spLocks noChangeArrowheads="1"/>
          </p:cNvSpPr>
          <p:nvPr/>
        </p:nvSpPr>
        <p:spPr bwMode="auto">
          <a:xfrm rot="10800000" flipV="1">
            <a:off x="685800" y="4495800"/>
            <a:ext cx="73152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rgbClr val="000000"/>
                </a:solidFill>
                <a:effectLst/>
                <a:latin typeface="+mn-lt"/>
              </a:rPr>
              <a:t>The </a:t>
            </a:r>
            <a:r>
              <a:rPr kumimoji="0" lang="en-US" sz="2200" b="0" i="0" u="none" strike="noStrike" cap="none" normalizeH="0" baseline="0" dirty="0">
                <a:ln>
                  <a:noFill/>
                </a:ln>
                <a:solidFill>
                  <a:srgbClr val="DC143C"/>
                </a:solidFill>
                <a:effectLst/>
                <a:latin typeface="+mn-lt"/>
              </a:rPr>
              <a:t>clear</a:t>
            </a:r>
            <a:r>
              <a:rPr kumimoji="0" lang="en-US" sz="2200" b="0" i="0" u="none" strike="noStrike" cap="none" normalizeH="0" baseline="0" dirty="0">
                <a:ln>
                  <a:noFill/>
                </a:ln>
                <a:solidFill>
                  <a:srgbClr val="000000"/>
                </a:solidFill>
                <a:effectLst/>
                <a:latin typeface="+mn-lt"/>
              </a:rPr>
              <a:t> property specifies what should happen with the element that is next to a floating element.</a:t>
            </a:r>
            <a:r>
              <a:rPr kumimoji="0" lang="en-US" sz="2200" b="0" i="0" u="none" strike="noStrike" cap="none" normalizeH="0" baseline="0" dirty="0">
                <a:ln>
                  <a:noFill/>
                </a:ln>
                <a:solidFill>
                  <a:schemeClr val="tx1"/>
                </a:solidFill>
                <a:effectLst/>
                <a:latin typeface="+mn-lt"/>
              </a:rPr>
              <a:t> </a:t>
            </a:r>
          </a:p>
          <a:p>
            <a:pPr lvl="0"/>
            <a:r>
              <a:rPr lang="en-US" sz="2200" dirty="0">
                <a:latin typeface="+mn-lt"/>
              </a:rPr>
              <a:t>When clearing floats, you should match the clear to the float: If an element is floated to the left, then you should clear to the left. Your floated element will continue to float, but the cleared element will appear below it on the web page.</a:t>
            </a:r>
            <a:endParaRPr kumimoji="0" lang="en-US" sz="22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0076835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304800"/>
            <a:ext cx="8296275" cy="5524500"/>
          </a:xfrm>
          <a:prstGeom prst="rect">
            <a:avLst/>
          </a:prstGeom>
        </p:spPr>
      </p:pic>
    </p:spTree>
    <p:extLst>
      <p:ext uri="{BB962C8B-B14F-4D97-AF65-F5344CB8AC3E}">
        <p14:creationId xmlns:p14="http://schemas.microsoft.com/office/powerpoint/2010/main" val="1461388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BD01B8-7A2B-AAF4-BCE9-3DD652D03930}"/>
              </a:ext>
            </a:extLst>
          </p:cNvPr>
          <p:cNvPicPr>
            <a:picLocks noChangeAspect="1"/>
          </p:cNvPicPr>
          <p:nvPr/>
        </p:nvPicPr>
        <p:blipFill>
          <a:blip r:embed="rId2"/>
          <a:stretch>
            <a:fillRect/>
          </a:stretch>
        </p:blipFill>
        <p:spPr>
          <a:xfrm>
            <a:off x="0" y="0"/>
            <a:ext cx="8763000" cy="4343400"/>
          </a:xfrm>
          <a:prstGeom prst="rect">
            <a:avLst/>
          </a:prstGeom>
        </p:spPr>
      </p:pic>
      <p:pic>
        <p:nvPicPr>
          <p:cNvPr id="6" name="Picture 5">
            <a:extLst>
              <a:ext uri="{FF2B5EF4-FFF2-40B4-BE49-F238E27FC236}">
                <a16:creationId xmlns:a16="http://schemas.microsoft.com/office/drawing/2014/main" id="{47794BB7-E2AB-B789-F0A0-0BBB3B76DBD7}"/>
              </a:ext>
            </a:extLst>
          </p:cNvPr>
          <p:cNvPicPr>
            <a:picLocks noChangeAspect="1"/>
          </p:cNvPicPr>
          <p:nvPr/>
        </p:nvPicPr>
        <p:blipFill>
          <a:blip r:embed="rId3"/>
          <a:stretch>
            <a:fillRect/>
          </a:stretch>
        </p:blipFill>
        <p:spPr>
          <a:xfrm>
            <a:off x="0" y="4343401"/>
            <a:ext cx="8839200" cy="2285998"/>
          </a:xfrm>
          <a:prstGeom prst="rect">
            <a:avLst/>
          </a:prstGeom>
        </p:spPr>
      </p:pic>
    </p:spTree>
    <p:extLst>
      <p:ext uri="{BB962C8B-B14F-4D97-AF65-F5344CB8AC3E}">
        <p14:creationId xmlns:p14="http://schemas.microsoft.com/office/powerpoint/2010/main" val="954083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27A07C-AB59-357D-263F-CDE7FC022AFE}"/>
              </a:ext>
            </a:extLst>
          </p:cNvPr>
          <p:cNvPicPr>
            <a:picLocks noChangeAspect="1"/>
          </p:cNvPicPr>
          <p:nvPr/>
        </p:nvPicPr>
        <p:blipFill>
          <a:blip r:embed="rId2"/>
          <a:stretch>
            <a:fillRect/>
          </a:stretch>
        </p:blipFill>
        <p:spPr>
          <a:xfrm>
            <a:off x="152400" y="0"/>
            <a:ext cx="8610600" cy="3810000"/>
          </a:xfrm>
          <a:prstGeom prst="rect">
            <a:avLst/>
          </a:prstGeom>
        </p:spPr>
      </p:pic>
      <p:pic>
        <p:nvPicPr>
          <p:cNvPr id="5" name="Picture 4">
            <a:extLst>
              <a:ext uri="{FF2B5EF4-FFF2-40B4-BE49-F238E27FC236}">
                <a16:creationId xmlns:a16="http://schemas.microsoft.com/office/drawing/2014/main" id="{9F34519D-F343-A56A-59B1-0499D3938073}"/>
              </a:ext>
            </a:extLst>
          </p:cNvPr>
          <p:cNvPicPr>
            <a:picLocks noChangeAspect="1"/>
          </p:cNvPicPr>
          <p:nvPr/>
        </p:nvPicPr>
        <p:blipFill>
          <a:blip r:embed="rId3"/>
          <a:stretch>
            <a:fillRect/>
          </a:stretch>
        </p:blipFill>
        <p:spPr>
          <a:xfrm>
            <a:off x="152400" y="3886200"/>
            <a:ext cx="8610599" cy="2743199"/>
          </a:xfrm>
          <a:prstGeom prst="rect">
            <a:avLst/>
          </a:prstGeom>
        </p:spPr>
      </p:pic>
    </p:spTree>
    <p:extLst>
      <p:ext uri="{BB962C8B-B14F-4D97-AF65-F5344CB8AC3E}">
        <p14:creationId xmlns:p14="http://schemas.microsoft.com/office/powerpoint/2010/main" val="4098481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7457" y="533400"/>
            <a:ext cx="8382000" cy="584775"/>
          </a:xfrm>
          <a:prstGeom prst="rect">
            <a:avLst/>
          </a:prstGeom>
          <a:noFill/>
        </p:spPr>
        <p:txBody>
          <a:bodyPr wrap="square" rtlCol="0">
            <a:spAutoFit/>
          </a:bodyPr>
          <a:lstStyle/>
          <a:p>
            <a:r>
              <a:rPr lang="en-IN" sz="3200" dirty="0">
                <a:latin typeface="Cambria" panose="02040503050406030204" pitchFamily="18" charset="0"/>
                <a:ea typeface="Cambria" panose="02040503050406030204" pitchFamily="18" charset="0"/>
              </a:rPr>
              <a:t>Containing floats</a:t>
            </a:r>
          </a:p>
        </p:txBody>
      </p:sp>
      <p:sp>
        <p:nvSpPr>
          <p:cNvPr id="5" name="Rectangle 3"/>
          <p:cNvSpPr>
            <a:spLocks noChangeArrowheads="1"/>
          </p:cNvSpPr>
          <p:nvPr/>
        </p:nvSpPr>
        <p:spPr bwMode="auto">
          <a:xfrm>
            <a:off x="335280" y="1371600"/>
            <a:ext cx="70866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Another problem that can occur with floats is when an element is floated within a containing block that contains only floated content. In such a case, the containing block </a:t>
            </a:r>
            <a:r>
              <a:rPr kumimoji="0" lang="en-US" altLang="en-US" sz="2000" b="1" i="1" u="none" strike="noStrike" cap="none" normalizeH="0" baseline="0" dirty="0">
                <a:ln>
                  <a:noFill/>
                </a:ln>
                <a:solidFill>
                  <a:schemeClr val="tx1"/>
                </a:solidFill>
                <a:effectLst/>
              </a:rPr>
              <a:t>essentially disappears</a:t>
            </a:r>
            <a:r>
              <a:rPr kumimoji="0" lang="en-US" altLang="en-US" sz="2000" b="0" i="0" u="none" strike="noStrike" cap="none" normalizeH="0" baseline="0" dirty="0">
                <a:ln>
                  <a:noFill/>
                </a:ln>
                <a:solidFill>
                  <a:schemeClr val="tx1"/>
                </a:solidFill>
                <a:effectLst/>
              </a:rPr>
              <a:t>, as shown in Figure 5.14.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A better solution would be to use the </a:t>
            </a:r>
            <a:r>
              <a:rPr kumimoji="0" lang="en-US" altLang="en-US" sz="2000" b="1" i="1" u="none" strike="noStrike" cap="none" normalizeH="0" baseline="0" dirty="0">
                <a:ln>
                  <a:noFill/>
                </a:ln>
                <a:solidFill>
                  <a:schemeClr val="tx1"/>
                </a:solidFill>
                <a:effectLst/>
              </a:rPr>
              <a:t>overflow property </a:t>
            </a:r>
            <a:r>
              <a:rPr kumimoji="0" lang="en-US" altLang="en-US" sz="2000" b="0" i="0" u="none" strike="noStrike" cap="none" normalizeH="0" baseline="0" dirty="0">
                <a:ln>
                  <a:noFill/>
                </a:ln>
                <a:solidFill>
                  <a:schemeClr val="tx1"/>
                </a:solidFill>
                <a:effectLst/>
              </a:rPr>
              <a:t>as shown in Figure 5.15. </a:t>
            </a:r>
          </a:p>
        </p:txBody>
      </p:sp>
      <p:sp>
        <p:nvSpPr>
          <p:cNvPr id="6" name="AutoShape 4"/>
          <p:cNvSpPr>
            <a:spLocks noChangeAspect="1" noChangeArrowheads="1"/>
          </p:cNvSpPr>
          <p:nvPr/>
        </p:nvSpPr>
        <p:spPr bwMode="auto">
          <a:xfrm>
            <a:off x="9286875" y="-419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a:blip r:embed="rId2"/>
          <a:stretch>
            <a:fillRect/>
          </a:stretch>
        </p:blipFill>
        <p:spPr>
          <a:xfrm>
            <a:off x="2278380" y="3048000"/>
            <a:ext cx="5143500" cy="3419475"/>
          </a:xfrm>
          <a:prstGeom prst="rect">
            <a:avLst/>
          </a:prstGeom>
        </p:spPr>
      </p:pic>
    </p:spTree>
    <p:extLst>
      <p:ext uri="{BB962C8B-B14F-4D97-AF65-F5344CB8AC3E}">
        <p14:creationId xmlns:p14="http://schemas.microsoft.com/office/powerpoint/2010/main" val="1067602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81000"/>
            <a:ext cx="8153400" cy="2585323"/>
          </a:xfrm>
          <a:prstGeom prst="rect">
            <a:avLst/>
          </a:prstGeom>
        </p:spPr>
        <p:txBody>
          <a:bodyPr wrap="square">
            <a:spAutoFit/>
          </a:bodyPr>
          <a:lstStyle/>
          <a:p>
            <a:pPr lvl="0" eaLnBrk="0" fontAlgn="base" hangingPunct="0">
              <a:spcBef>
                <a:spcPct val="0"/>
              </a:spcBef>
              <a:spcAft>
                <a:spcPct val="0"/>
              </a:spcAft>
            </a:pPr>
            <a:r>
              <a:rPr lang="en-US" altLang="en-US" dirty="0"/>
              <a:t>In Figure 5.14, the &lt;figure&gt; containing block contains only an &lt;</a:t>
            </a:r>
            <a:r>
              <a:rPr lang="en-US" altLang="en-US" dirty="0" err="1"/>
              <a:t>img</a:t>
            </a:r>
            <a:r>
              <a:rPr lang="en-US" altLang="en-US" dirty="0"/>
              <a:t>&gt;   and a &lt;</a:t>
            </a:r>
            <a:r>
              <a:rPr lang="en-US" altLang="en-US" dirty="0" err="1"/>
              <a:t>figcaption</a:t>
            </a:r>
            <a:r>
              <a:rPr lang="en-US" altLang="en-US" dirty="0"/>
              <a:t>&gt; element, and both of these elements are floated to the left. </a:t>
            </a:r>
          </a:p>
          <a:p>
            <a:pPr lvl="0" eaLnBrk="0" fontAlgn="base" hangingPunct="0">
              <a:spcBef>
                <a:spcPct val="0"/>
              </a:spcBef>
              <a:spcAft>
                <a:spcPct val="0"/>
              </a:spcAft>
            </a:pPr>
            <a:endParaRPr lang="en-US" altLang="en-US" dirty="0"/>
          </a:p>
          <a:p>
            <a:pPr lvl="0" eaLnBrk="0" fontAlgn="base" hangingPunct="0">
              <a:spcBef>
                <a:spcPct val="0"/>
              </a:spcBef>
              <a:spcAft>
                <a:spcPct val="0"/>
              </a:spcAft>
            </a:pPr>
            <a:r>
              <a:rPr lang="en-US" altLang="en-US" dirty="0"/>
              <a:t>That means both elements have been removed from the normal flow; from the browser’s perspective, since the &lt;figure&gt; contains no normal flow content, it essentially has nothing in it, hence it has a content height of zero. </a:t>
            </a:r>
          </a:p>
          <a:p>
            <a:pPr lvl="0" eaLnBrk="0" fontAlgn="base" hangingPunct="0">
              <a:spcBef>
                <a:spcPct val="0"/>
              </a:spcBef>
              <a:spcAft>
                <a:spcPct val="0"/>
              </a:spcAft>
            </a:pPr>
            <a:endParaRPr lang="en-US" altLang="en-US" dirty="0"/>
          </a:p>
          <a:p>
            <a:pPr lvl="0" eaLnBrk="0" fontAlgn="base" hangingPunct="0">
              <a:spcBef>
                <a:spcPct val="0"/>
              </a:spcBef>
              <a:spcAft>
                <a:spcPct val="0"/>
              </a:spcAft>
            </a:pPr>
            <a:r>
              <a:rPr lang="en-US" altLang="en-US" dirty="0"/>
              <a:t>One solution would be to float the container as well, but depending on the layout this might not be possible. </a:t>
            </a:r>
          </a:p>
        </p:txBody>
      </p:sp>
      <p:pic>
        <p:nvPicPr>
          <p:cNvPr id="3" name="Picture 2"/>
          <p:cNvPicPr>
            <a:picLocks noChangeAspect="1"/>
          </p:cNvPicPr>
          <p:nvPr/>
        </p:nvPicPr>
        <p:blipFill>
          <a:blip r:embed="rId2"/>
          <a:stretch>
            <a:fillRect/>
          </a:stretch>
        </p:blipFill>
        <p:spPr>
          <a:xfrm>
            <a:off x="1524000" y="3428999"/>
            <a:ext cx="5334000" cy="2873829"/>
          </a:xfrm>
          <a:prstGeom prst="rect">
            <a:avLst/>
          </a:prstGeom>
        </p:spPr>
      </p:pic>
    </p:spTree>
    <p:extLst>
      <p:ext uri="{BB962C8B-B14F-4D97-AF65-F5344CB8AC3E}">
        <p14:creationId xmlns:p14="http://schemas.microsoft.com/office/powerpoint/2010/main" val="679084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228600"/>
            <a:ext cx="8229600" cy="584775"/>
          </a:xfrm>
          <a:prstGeom prst="rect">
            <a:avLst/>
          </a:prstGeom>
          <a:noFill/>
        </p:spPr>
        <p:txBody>
          <a:bodyPr wrap="square" rtlCol="0">
            <a:spAutoFit/>
          </a:bodyPr>
          <a:lstStyle/>
          <a:p>
            <a:r>
              <a:rPr lang="en-IN" sz="3200" dirty="0">
                <a:latin typeface="Cambria" panose="02040503050406030204" pitchFamily="18" charset="0"/>
                <a:ea typeface="Cambria" panose="02040503050406030204" pitchFamily="18" charset="0"/>
              </a:rPr>
              <a:t>Overlaying and Hiding Elements</a:t>
            </a:r>
          </a:p>
        </p:txBody>
      </p:sp>
      <p:sp>
        <p:nvSpPr>
          <p:cNvPr id="3" name="Rectangle 2"/>
          <p:cNvSpPr/>
          <p:nvPr/>
        </p:nvSpPr>
        <p:spPr>
          <a:xfrm>
            <a:off x="419100" y="940087"/>
            <a:ext cx="8001000" cy="2308324"/>
          </a:xfrm>
          <a:prstGeom prst="rect">
            <a:avLst/>
          </a:prstGeom>
        </p:spPr>
        <p:txBody>
          <a:bodyPr wrap="square">
            <a:spAutoFit/>
          </a:bodyPr>
          <a:lstStyle/>
          <a:p>
            <a:pPr marL="285750" indent="-285750" algn="just">
              <a:buFont typeface="Arial" panose="020B0604020202020204" pitchFamily="34" charset="0"/>
              <a:buChar char="•"/>
            </a:pPr>
            <a:r>
              <a:rPr lang="en-US" dirty="0"/>
              <a:t>One of the more common design tasks with CSS is to place two elements on top of each other, or to selectively hide and display elements. </a:t>
            </a:r>
          </a:p>
          <a:p>
            <a:pPr marL="285750" indent="-285750" algn="just">
              <a:buFont typeface="Arial" panose="020B0604020202020204" pitchFamily="34" charset="0"/>
              <a:buChar char="•"/>
            </a:pPr>
            <a:r>
              <a:rPr lang="en-US" dirty="0"/>
              <a:t>Positioning is important to both of these tasks. </a:t>
            </a:r>
          </a:p>
          <a:p>
            <a:pPr marL="285750" indent="-285750" algn="just">
              <a:buFont typeface="Arial" panose="020B0604020202020204" pitchFamily="34" charset="0"/>
              <a:buChar char="•"/>
            </a:pPr>
            <a:r>
              <a:rPr lang="en-US" dirty="0"/>
              <a:t>Positioning is often used for smaller design changes, such as moving items relative to other elements within a container. </a:t>
            </a:r>
          </a:p>
          <a:p>
            <a:pPr marL="285750" indent="-285750" algn="just">
              <a:buFont typeface="Arial" panose="020B0604020202020204" pitchFamily="34" charset="0"/>
              <a:buChar char="•"/>
            </a:pPr>
            <a:r>
              <a:rPr lang="en-US" dirty="0"/>
              <a:t>In such a case, relative positioning is used to create the positioning context for a subsequent absolute positioning move.</a:t>
            </a:r>
          </a:p>
          <a:p>
            <a:endParaRPr lang="en-IN" dirty="0"/>
          </a:p>
        </p:txBody>
      </p:sp>
      <p:pic>
        <p:nvPicPr>
          <p:cNvPr id="4" name="Picture 3"/>
          <p:cNvPicPr>
            <a:picLocks noChangeAspect="1"/>
          </p:cNvPicPr>
          <p:nvPr/>
        </p:nvPicPr>
        <p:blipFill>
          <a:blip r:embed="rId2"/>
          <a:stretch>
            <a:fillRect/>
          </a:stretch>
        </p:blipFill>
        <p:spPr>
          <a:xfrm>
            <a:off x="4419600" y="2860894"/>
            <a:ext cx="4263373" cy="3616106"/>
          </a:xfrm>
          <a:prstGeom prst="rect">
            <a:avLst/>
          </a:prstGeom>
        </p:spPr>
      </p:pic>
    </p:spTree>
    <p:extLst>
      <p:ext uri="{BB962C8B-B14F-4D97-AF65-F5344CB8AC3E}">
        <p14:creationId xmlns:p14="http://schemas.microsoft.com/office/powerpoint/2010/main" val="1834183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723" y="381000"/>
            <a:ext cx="8858250" cy="2790825"/>
          </a:xfrm>
          <a:prstGeom prst="rect">
            <a:avLst/>
          </a:prstGeom>
        </p:spPr>
      </p:pic>
      <p:pic>
        <p:nvPicPr>
          <p:cNvPr id="3" name="Picture 2"/>
          <p:cNvPicPr>
            <a:picLocks noChangeAspect="1"/>
          </p:cNvPicPr>
          <p:nvPr/>
        </p:nvPicPr>
        <p:blipFill>
          <a:blip r:embed="rId3"/>
          <a:stretch>
            <a:fillRect/>
          </a:stretch>
        </p:blipFill>
        <p:spPr>
          <a:xfrm>
            <a:off x="-38477" y="3657600"/>
            <a:ext cx="8934450" cy="1590675"/>
          </a:xfrm>
          <a:prstGeom prst="rect">
            <a:avLst/>
          </a:prstGeom>
        </p:spPr>
      </p:pic>
    </p:spTree>
    <p:extLst>
      <p:ext uri="{BB962C8B-B14F-4D97-AF65-F5344CB8AC3E}">
        <p14:creationId xmlns:p14="http://schemas.microsoft.com/office/powerpoint/2010/main" val="2505362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47862" y="676275"/>
            <a:ext cx="5248275" cy="5505450"/>
          </a:xfrm>
          <a:prstGeom prst="rect">
            <a:avLst/>
          </a:prstGeom>
        </p:spPr>
      </p:pic>
    </p:spTree>
    <p:extLst>
      <p:ext uri="{BB962C8B-B14F-4D97-AF65-F5344CB8AC3E}">
        <p14:creationId xmlns:p14="http://schemas.microsoft.com/office/powerpoint/2010/main" val="3735823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52637" y="1233487"/>
            <a:ext cx="5038725" cy="4391025"/>
          </a:xfrm>
          <a:prstGeom prst="rect">
            <a:avLst/>
          </a:prstGeom>
        </p:spPr>
      </p:pic>
    </p:spTree>
    <p:extLst>
      <p:ext uri="{BB962C8B-B14F-4D97-AF65-F5344CB8AC3E}">
        <p14:creationId xmlns:p14="http://schemas.microsoft.com/office/powerpoint/2010/main" val="1583269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3550" y="742950"/>
            <a:ext cx="5676900" cy="5372100"/>
          </a:xfrm>
          <a:prstGeom prst="rect">
            <a:avLst/>
          </a:prstGeom>
        </p:spPr>
      </p:pic>
    </p:spTree>
    <p:extLst>
      <p:ext uri="{BB962C8B-B14F-4D97-AF65-F5344CB8AC3E}">
        <p14:creationId xmlns:p14="http://schemas.microsoft.com/office/powerpoint/2010/main" val="39433474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93139" y="1662493"/>
            <a:ext cx="6022340" cy="1920875"/>
          </a:xfrm>
          <a:prstGeom prst="rect">
            <a:avLst/>
          </a:prstGeom>
        </p:spPr>
        <p:txBody>
          <a:bodyPr vert="horz" wrap="square" lIns="0" tIns="12065" rIns="0" bIns="0" rtlCol="0">
            <a:spAutoFit/>
          </a:bodyPr>
          <a:lstStyle/>
          <a:p>
            <a:pPr marL="12700" marR="26034" algn="just">
              <a:lnSpc>
                <a:spcPct val="100000"/>
              </a:lnSpc>
              <a:spcBef>
                <a:spcPts val="95"/>
              </a:spcBef>
            </a:pPr>
            <a:r>
              <a:rPr sz="2200" spc="-5" dirty="0">
                <a:solidFill>
                  <a:srgbClr val="3E3E3E"/>
                </a:solidFill>
                <a:latin typeface="Calibri"/>
                <a:cs typeface="Calibri"/>
              </a:rPr>
              <a:t>In a </a:t>
            </a:r>
            <a:r>
              <a:rPr sz="2200" spc="-20" dirty="0">
                <a:solidFill>
                  <a:srgbClr val="3E3E3E"/>
                </a:solidFill>
                <a:latin typeface="Calibri"/>
                <a:cs typeface="Calibri"/>
              </a:rPr>
              <a:t>fixed </a:t>
            </a:r>
            <a:r>
              <a:rPr sz="2200" spc="-15" dirty="0">
                <a:solidFill>
                  <a:srgbClr val="3E3E3E"/>
                </a:solidFill>
                <a:latin typeface="Calibri"/>
                <a:cs typeface="Calibri"/>
              </a:rPr>
              <a:t>layout </a:t>
            </a:r>
            <a:r>
              <a:rPr sz="2200" spc="-5" dirty="0">
                <a:solidFill>
                  <a:srgbClr val="3E3E3E"/>
                </a:solidFill>
                <a:latin typeface="Calibri"/>
                <a:cs typeface="Calibri"/>
              </a:rPr>
              <a:t>, </a:t>
            </a:r>
            <a:r>
              <a:rPr sz="2200" spc="-10" dirty="0">
                <a:solidFill>
                  <a:srgbClr val="3E3E3E"/>
                </a:solidFill>
                <a:latin typeface="Calibri"/>
                <a:cs typeface="Calibri"/>
              </a:rPr>
              <a:t>the </a:t>
            </a:r>
            <a:r>
              <a:rPr sz="2200" spc="-5" dirty="0">
                <a:solidFill>
                  <a:srgbClr val="3E3E3E"/>
                </a:solidFill>
                <a:latin typeface="Calibri"/>
                <a:cs typeface="Calibri"/>
              </a:rPr>
              <a:t>basic width </a:t>
            </a:r>
            <a:r>
              <a:rPr sz="2200" dirty="0">
                <a:solidFill>
                  <a:srgbClr val="3E3E3E"/>
                </a:solidFill>
                <a:latin typeface="Calibri"/>
                <a:cs typeface="Calibri"/>
              </a:rPr>
              <a:t>of </a:t>
            </a:r>
            <a:r>
              <a:rPr sz="2200" spc="-10" dirty="0">
                <a:solidFill>
                  <a:srgbClr val="3E3E3E"/>
                </a:solidFill>
                <a:latin typeface="Calibri"/>
                <a:cs typeface="Calibri"/>
              </a:rPr>
              <a:t>the </a:t>
            </a:r>
            <a:r>
              <a:rPr sz="2200" spc="-5" dirty="0">
                <a:solidFill>
                  <a:srgbClr val="3E3E3E"/>
                </a:solidFill>
                <a:latin typeface="Calibri"/>
                <a:cs typeface="Calibri"/>
              </a:rPr>
              <a:t>design is set </a:t>
            </a:r>
            <a:r>
              <a:rPr sz="2200" dirty="0">
                <a:solidFill>
                  <a:srgbClr val="3E3E3E"/>
                </a:solidFill>
                <a:latin typeface="Calibri"/>
                <a:cs typeface="Calibri"/>
              </a:rPr>
              <a:t> </a:t>
            </a:r>
            <a:r>
              <a:rPr sz="2200" spc="-10" dirty="0">
                <a:solidFill>
                  <a:srgbClr val="3E3E3E"/>
                </a:solidFill>
                <a:latin typeface="Calibri"/>
                <a:cs typeface="Calibri"/>
              </a:rPr>
              <a:t>by the </a:t>
            </a:r>
            <a:r>
              <a:rPr sz="2200" spc="-25" dirty="0">
                <a:solidFill>
                  <a:srgbClr val="3E3E3E"/>
                </a:solidFill>
                <a:latin typeface="Calibri"/>
                <a:cs typeface="Calibri"/>
              </a:rPr>
              <a:t>designer, </a:t>
            </a:r>
            <a:r>
              <a:rPr sz="2200" spc="-10" dirty="0">
                <a:solidFill>
                  <a:srgbClr val="3E3E3E"/>
                </a:solidFill>
                <a:latin typeface="Calibri"/>
                <a:cs typeface="Calibri"/>
              </a:rPr>
              <a:t>typically corresponding </a:t>
            </a:r>
            <a:r>
              <a:rPr sz="2200" spc="-20" dirty="0">
                <a:solidFill>
                  <a:srgbClr val="3E3E3E"/>
                </a:solidFill>
                <a:latin typeface="Calibri"/>
                <a:cs typeface="Calibri"/>
              </a:rPr>
              <a:t>to </a:t>
            </a:r>
            <a:r>
              <a:rPr sz="2200" spc="-5" dirty="0">
                <a:solidFill>
                  <a:srgbClr val="3E3E3E"/>
                </a:solidFill>
                <a:latin typeface="Calibri"/>
                <a:cs typeface="Calibri"/>
              </a:rPr>
              <a:t>an “ideal” </a:t>
            </a:r>
            <a:r>
              <a:rPr sz="2200" spc="-484" dirty="0">
                <a:solidFill>
                  <a:srgbClr val="3E3E3E"/>
                </a:solidFill>
                <a:latin typeface="Calibri"/>
                <a:cs typeface="Calibri"/>
              </a:rPr>
              <a:t> </a:t>
            </a:r>
            <a:r>
              <a:rPr sz="2200" spc="-5" dirty="0">
                <a:solidFill>
                  <a:srgbClr val="3E3E3E"/>
                </a:solidFill>
                <a:latin typeface="Calibri"/>
                <a:cs typeface="Calibri"/>
              </a:rPr>
              <a:t>width based</a:t>
            </a:r>
            <a:r>
              <a:rPr sz="2200" spc="-10" dirty="0">
                <a:solidFill>
                  <a:srgbClr val="3E3E3E"/>
                </a:solidFill>
                <a:latin typeface="Calibri"/>
                <a:cs typeface="Calibri"/>
              </a:rPr>
              <a:t> </a:t>
            </a:r>
            <a:r>
              <a:rPr sz="2200" dirty="0">
                <a:solidFill>
                  <a:srgbClr val="3E3E3E"/>
                </a:solidFill>
                <a:latin typeface="Calibri"/>
                <a:cs typeface="Calibri"/>
              </a:rPr>
              <a:t>on</a:t>
            </a:r>
            <a:r>
              <a:rPr sz="2200" spc="-10" dirty="0">
                <a:solidFill>
                  <a:srgbClr val="3E3E3E"/>
                </a:solidFill>
                <a:latin typeface="Calibri"/>
                <a:cs typeface="Calibri"/>
              </a:rPr>
              <a:t> </a:t>
            </a:r>
            <a:r>
              <a:rPr sz="2200" spc="-5" dirty="0">
                <a:solidFill>
                  <a:srgbClr val="3E3E3E"/>
                </a:solidFill>
                <a:latin typeface="Calibri"/>
                <a:cs typeface="Calibri"/>
              </a:rPr>
              <a:t>a</a:t>
            </a:r>
            <a:r>
              <a:rPr sz="2200" spc="10" dirty="0">
                <a:solidFill>
                  <a:srgbClr val="3E3E3E"/>
                </a:solidFill>
                <a:latin typeface="Calibri"/>
                <a:cs typeface="Calibri"/>
              </a:rPr>
              <a:t> </a:t>
            </a:r>
            <a:r>
              <a:rPr sz="2200" spc="-10" dirty="0">
                <a:solidFill>
                  <a:srgbClr val="3E3E3E"/>
                </a:solidFill>
                <a:latin typeface="Calibri"/>
                <a:cs typeface="Calibri"/>
              </a:rPr>
              <a:t>“typical”</a:t>
            </a:r>
            <a:r>
              <a:rPr sz="2200" spc="-5" dirty="0">
                <a:solidFill>
                  <a:srgbClr val="3E3E3E"/>
                </a:solidFill>
                <a:latin typeface="Calibri"/>
                <a:cs typeface="Calibri"/>
              </a:rPr>
              <a:t> </a:t>
            </a:r>
            <a:r>
              <a:rPr sz="2200" spc="-10" dirty="0">
                <a:solidFill>
                  <a:srgbClr val="3E3E3E"/>
                </a:solidFill>
                <a:latin typeface="Calibri"/>
                <a:cs typeface="Calibri"/>
              </a:rPr>
              <a:t>monitor</a:t>
            </a:r>
            <a:r>
              <a:rPr sz="2200" spc="5" dirty="0">
                <a:solidFill>
                  <a:srgbClr val="3E3E3E"/>
                </a:solidFill>
                <a:latin typeface="Calibri"/>
                <a:cs typeface="Calibri"/>
              </a:rPr>
              <a:t> </a:t>
            </a:r>
            <a:r>
              <a:rPr sz="2200" spc="-5" dirty="0">
                <a:solidFill>
                  <a:srgbClr val="3E3E3E"/>
                </a:solidFill>
                <a:latin typeface="Calibri"/>
                <a:cs typeface="Calibri"/>
              </a:rPr>
              <a:t>resolution.</a:t>
            </a:r>
            <a:endParaRPr sz="2200" dirty="0">
              <a:latin typeface="Calibri"/>
              <a:cs typeface="Calibri"/>
            </a:endParaRPr>
          </a:p>
          <a:p>
            <a:pPr marL="12700" marR="5080" indent="64135" algn="just">
              <a:lnSpc>
                <a:spcPct val="100000"/>
              </a:lnSpc>
              <a:spcBef>
                <a:spcPts val="1725"/>
              </a:spcBef>
            </a:pPr>
            <a:r>
              <a:rPr sz="2200" spc="-10" dirty="0">
                <a:solidFill>
                  <a:srgbClr val="3E3E3E"/>
                </a:solidFill>
                <a:latin typeface="Calibri"/>
                <a:cs typeface="Calibri"/>
              </a:rPr>
              <a:t>The </a:t>
            </a:r>
            <a:r>
              <a:rPr sz="2200" spc="-20" dirty="0">
                <a:solidFill>
                  <a:srgbClr val="3E3E3E"/>
                </a:solidFill>
                <a:latin typeface="Calibri"/>
                <a:cs typeface="Calibri"/>
              </a:rPr>
              <a:t>advantage </a:t>
            </a:r>
            <a:r>
              <a:rPr sz="2200" dirty="0">
                <a:solidFill>
                  <a:srgbClr val="3E3E3E"/>
                </a:solidFill>
                <a:latin typeface="Calibri"/>
                <a:cs typeface="Calibri"/>
              </a:rPr>
              <a:t>of </a:t>
            </a:r>
            <a:r>
              <a:rPr sz="2200" spc="-5" dirty="0">
                <a:solidFill>
                  <a:srgbClr val="3E3E3E"/>
                </a:solidFill>
                <a:latin typeface="Calibri"/>
                <a:cs typeface="Calibri"/>
              </a:rPr>
              <a:t>a </a:t>
            </a:r>
            <a:r>
              <a:rPr sz="2200" spc="-20" dirty="0">
                <a:solidFill>
                  <a:srgbClr val="3E3E3E"/>
                </a:solidFill>
                <a:latin typeface="Calibri"/>
                <a:cs typeface="Calibri"/>
              </a:rPr>
              <a:t>fixed </a:t>
            </a:r>
            <a:r>
              <a:rPr sz="2200" spc="-15" dirty="0">
                <a:solidFill>
                  <a:srgbClr val="3E3E3E"/>
                </a:solidFill>
                <a:latin typeface="Calibri"/>
                <a:cs typeface="Calibri"/>
              </a:rPr>
              <a:t>layout </a:t>
            </a:r>
            <a:r>
              <a:rPr sz="2200" spc="-5" dirty="0">
                <a:solidFill>
                  <a:srgbClr val="3E3E3E"/>
                </a:solidFill>
                <a:latin typeface="Calibri"/>
                <a:cs typeface="Calibri"/>
              </a:rPr>
              <a:t>is </a:t>
            </a:r>
            <a:r>
              <a:rPr sz="2200" spc="-15" dirty="0">
                <a:solidFill>
                  <a:srgbClr val="3E3E3E"/>
                </a:solidFill>
                <a:latin typeface="Calibri"/>
                <a:cs typeface="Calibri"/>
              </a:rPr>
              <a:t>that </a:t>
            </a:r>
            <a:r>
              <a:rPr sz="2200" spc="-5" dirty="0">
                <a:solidFill>
                  <a:srgbClr val="3E3E3E"/>
                </a:solidFill>
                <a:latin typeface="Calibri"/>
                <a:cs typeface="Calibri"/>
              </a:rPr>
              <a:t>it is easier </a:t>
            </a:r>
            <a:r>
              <a:rPr sz="2200" spc="-20" dirty="0">
                <a:solidFill>
                  <a:srgbClr val="3E3E3E"/>
                </a:solidFill>
                <a:latin typeface="Calibri"/>
                <a:cs typeface="Calibri"/>
              </a:rPr>
              <a:t>to </a:t>
            </a:r>
            <a:r>
              <a:rPr sz="2200" spc="-15" dirty="0">
                <a:solidFill>
                  <a:srgbClr val="3E3E3E"/>
                </a:solidFill>
                <a:latin typeface="Calibri"/>
                <a:cs typeface="Calibri"/>
              </a:rPr>
              <a:t> </a:t>
            </a:r>
            <a:r>
              <a:rPr sz="2200" spc="-10" dirty="0">
                <a:solidFill>
                  <a:srgbClr val="3E3E3E"/>
                </a:solidFill>
                <a:latin typeface="Calibri"/>
                <a:cs typeface="Calibri"/>
              </a:rPr>
              <a:t>produce </a:t>
            </a:r>
            <a:r>
              <a:rPr sz="2200" spc="-5" dirty="0">
                <a:solidFill>
                  <a:srgbClr val="3E3E3E"/>
                </a:solidFill>
                <a:latin typeface="Calibri"/>
                <a:cs typeface="Calibri"/>
              </a:rPr>
              <a:t>and </a:t>
            </a:r>
            <a:r>
              <a:rPr sz="2200" spc="-15" dirty="0">
                <a:solidFill>
                  <a:srgbClr val="3E3E3E"/>
                </a:solidFill>
                <a:latin typeface="Calibri"/>
                <a:cs typeface="Calibri"/>
              </a:rPr>
              <a:t>generally</a:t>
            </a:r>
            <a:r>
              <a:rPr sz="2200" spc="25" dirty="0">
                <a:solidFill>
                  <a:srgbClr val="3E3E3E"/>
                </a:solidFill>
                <a:latin typeface="Calibri"/>
                <a:cs typeface="Calibri"/>
              </a:rPr>
              <a:t> </a:t>
            </a:r>
            <a:r>
              <a:rPr sz="2200" spc="-5" dirty="0">
                <a:solidFill>
                  <a:srgbClr val="3E3E3E"/>
                </a:solidFill>
                <a:latin typeface="Calibri"/>
                <a:cs typeface="Calibri"/>
              </a:rPr>
              <a:t>has</a:t>
            </a:r>
            <a:r>
              <a:rPr sz="2200" dirty="0">
                <a:solidFill>
                  <a:srgbClr val="3E3E3E"/>
                </a:solidFill>
                <a:latin typeface="Calibri"/>
                <a:cs typeface="Calibri"/>
              </a:rPr>
              <a:t> </a:t>
            </a:r>
            <a:r>
              <a:rPr sz="2200" spc="-5" dirty="0">
                <a:solidFill>
                  <a:srgbClr val="3E3E3E"/>
                </a:solidFill>
                <a:latin typeface="Calibri"/>
                <a:cs typeface="Calibri"/>
              </a:rPr>
              <a:t>a</a:t>
            </a:r>
            <a:r>
              <a:rPr sz="2200" dirty="0">
                <a:solidFill>
                  <a:srgbClr val="3E3E3E"/>
                </a:solidFill>
                <a:latin typeface="Calibri"/>
                <a:cs typeface="Calibri"/>
              </a:rPr>
              <a:t> </a:t>
            </a:r>
            <a:r>
              <a:rPr sz="2200" spc="-15" dirty="0">
                <a:solidFill>
                  <a:srgbClr val="3E3E3E"/>
                </a:solidFill>
                <a:latin typeface="Calibri"/>
                <a:cs typeface="Calibri"/>
              </a:rPr>
              <a:t>predictable</a:t>
            </a:r>
            <a:r>
              <a:rPr sz="2200" spc="-10" dirty="0">
                <a:solidFill>
                  <a:srgbClr val="3E3E3E"/>
                </a:solidFill>
                <a:latin typeface="Calibri"/>
                <a:cs typeface="Calibri"/>
              </a:rPr>
              <a:t> </a:t>
            </a:r>
            <a:r>
              <a:rPr sz="2200" spc="-5" dirty="0">
                <a:solidFill>
                  <a:srgbClr val="3E3E3E"/>
                </a:solidFill>
                <a:latin typeface="Calibri"/>
                <a:cs typeface="Calibri"/>
              </a:rPr>
              <a:t>visual</a:t>
            </a:r>
            <a:r>
              <a:rPr sz="2200" spc="-30" dirty="0">
                <a:solidFill>
                  <a:srgbClr val="3E3E3E"/>
                </a:solidFill>
                <a:latin typeface="Calibri"/>
                <a:cs typeface="Calibri"/>
              </a:rPr>
              <a:t> </a:t>
            </a:r>
            <a:r>
              <a:rPr sz="2200" spc="-10" dirty="0">
                <a:solidFill>
                  <a:srgbClr val="3E3E3E"/>
                </a:solidFill>
                <a:latin typeface="Calibri"/>
                <a:cs typeface="Calibri"/>
              </a:rPr>
              <a:t>result.</a:t>
            </a:r>
            <a:endParaRPr sz="2200" dirty="0">
              <a:latin typeface="Calibri"/>
              <a:cs typeface="Calibri"/>
            </a:endParaRPr>
          </a:p>
        </p:txBody>
      </p:sp>
      <p:sp>
        <p:nvSpPr>
          <p:cNvPr id="4" name="object 4"/>
          <p:cNvSpPr txBox="1">
            <a:spLocks noGrp="1"/>
          </p:cNvSpPr>
          <p:nvPr>
            <p:ph type="dt" sz="half" idx="6"/>
          </p:nvPr>
        </p:nvSpPr>
        <p:spPr>
          <a:prstGeom prst="rect">
            <a:avLst/>
          </a:prstGeom>
        </p:spPr>
        <p:txBody>
          <a:bodyPr vert="horz" wrap="square" lIns="0" tIns="4445" rIns="0" bIns="0" rtlCol="0">
            <a:spAutoFit/>
          </a:bodyPr>
          <a:lstStyle/>
          <a:p>
            <a:pPr marL="12700">
              <a:lnSpc>
                <a:spcPct val="100000"/>
              </a:lnSpc>
              <a:spcBef>
                <a:spcPts val="35"/>
              </a:spcBef>
            </a:pPr>
            <a:r>
              <a:rPr spc="30" dirty="0"/>
              <a:t>Randy</a:t>
            </a:r>
            <a:r>
              <a:rPr spc="20" dirty="0"/>
              <a:t> </a:t>
            </a:r>
            <a:r>
              <a:rPr spc="55" dirty="0"/>
              <a:t>Connolly</a:t>
            </a:r>
            <a:r>
              <a:rPr spc="45" dirty="0"/>
              <a:t> </a:t>
            </a:r>
            <a:r>
              <a:rPr spc="45" dirty="0">
                <a:solidFill>
                  <a:srgbClr val="3E3E3E"/>
                </a:solidFill>
              </a:rPr>
              <a:t>and</a:t>
            </a:r>
            <a:r>
              <a:rPr spc="30" dirty="0">
                <a:solidFill>
                  <a:srgbClr val="3E3E3E"/>
                </a:solidFill>
              </a:rPr>
              <a:t> </a:t>
            </a:r>
            <a:r>
              <a:rPr spc="30" dirty="0"/>
              <a:t>Ricardo</a:t>
            </a:r>
            <a:r>
              <a:rPr spc="20" dirty="0"/>
              <a:t> </a:t>
            </a:r>
            <a:r>
              <a:rPr spc="25" dirty="0"/>
              <a:t>Hoar</a:t>
            </a:r>
          </a:p>
        </p:txBody>
      </p:sp>
      <p:sp>
        <p:nvSpPr>
          <p:cNvPr id="5" name="object 5"/>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spc="10" dirty="0"/>
              <a:t>F</a:t>
            </a:r>
            <a:r>
              <a:rPr spc="30" dirty="0"/>
              <a:t>un</a:t>
            </a:r>
            <a:r>
              <a:rPr spc="40" dirty="0"/>
              <a:t>d</a:t>
            </a:r>
            <a:r>
              <a:rPr spc="45" dirty="0"/>
              <a:t>a</a:t>
            </a:r>
            <a:r>
              <a:rPr spc="40" dirty="0"/>
              <a:t>m</a:t>
            </a:r>
            <a:r>
              <a:rPr spc="20" dirty="0"/>
              <a:t>ent</a:t>
            </a:r>
            <a:r>
              <a:rPr spc="45" dirty="0"/>
              <a:t>a</a:t>
            </a:r>
            <a:r>
              <a:rPr spc="15" dirty="0"/>
              <a:t>l</a:t>
            </a:r>
            <a:r>
              <a:rPr spc="30" dirty="0"/>
              <a:t>s</a:t>
            </a:r>
            <a:r>
              <a:rPr spc="50" dirty="0"/>
              <a:t> </a:t>
            </a:r>
            <a:r>
              <a:rPr spc="15" dirty="0"/>
              <a:t>o</a:t>
            </a:r>
            <a:r>
              <a:rPr spc="10" dirty="0"/>
              <a:t>f</a:t>
            </a:r>
            <a:r>
              <a:rPr spc="-65" dirty="0"/>
              <a:t> </a:t>
            </a:r>
            <a:r>
              <a:rPr spc="-20" dirty="0"/>
              <a:t>W</a:t>
            </a:r>
            <a:r>
              <a:rPr spc="80" dirty="0"/>
              <a:t>e</a:t>
            </a:r>
            <a:r>
              <a:rPr spc="114" dirty="0"/>
              <a:t>b</a:t>
            </a:r>
            <a:r>
              <a:rPr spc="40" dirty="0"/>
              <a:t> </a:t>
            </a:r>
            <a:r>
              <a:rPr spc="80" dirty="0"/>
              <a:t>D</a:t>
            </a:r>
            <a:r>
              <a:rPr spc="60" dirty="0"/>
              <a:t>e</a:t>
            </a:r>
            <a:r>
              <a:rPr spc="15" dirty="0"/>
              <a:t>v</a:t>
            </a:r>
            <a:r>
              <a:rPr spc="55" dirty="0"/>
              <a:t>el</a:t>
            </a:r>
            <a:r>
              <a:rPr spc="60" dirty="0"/>
              <a:t>o</a:t>
            </a:r>
            <a:r>
              <a:rPr spc="70" dirty="0"/>
              <a:t>p</a:t>
            </a:r>
            <a:r>
              <a:rPr spc="40" dirty="0"/>
              <a:t>m</a:t>
            </a:r>
            <a:r>
              <a:rPr spc="20" dirty="0"/>
              <a:t>en</a:t>
            </a:r>
            <a:r>
              <a:rPr spc="15" dirty="0"/>
              <a:t>t</a:t>
            </a:r>
            <a:r>
              <a:rPr spc="20" dirty="0"/>
              <a:t> </a:t>
            </a:r>
            <a:r>
              <a:rPr spc="25" dirty="0"/>
              <a:t>-</a:t>
            </a:r>
            <a:r>
              <a:rPr spc="40" dirty="0"/>
              <a:t> </a:t>
            </a:r>
            <a:r>
              <a:rPr spc="-20" dirty="0"/>
              <a:t>2</a:t>
            </a:r>
            <a:r>
              <a:rPr sz="1200" spc="44" baseline="24305" dirty="0"/>
              <a:t>n</a:t>
            </a:r>
            <a:r>
              <a:rPr sz="1200" spc="52" baseline="24305" dirty="0"/>
              <a:t>d</a:t>
            </a:r>
            <a:r>
              <a:rPr sz="1200" baseline="24305" dirty="0"/>
              <a:t> </a:t>
            </a:r>
            <a:r>
              <a:rPr sz="1200" spc="-82" baseline="24305" dirty="0"/>
              <a:t> </a:t>
            </a:r>
            <a:r>
              <a:rPr sz="1200" spc="85" dirty="0"/>
              <a:t>Ed.</a:t>
            </a:r>
            <a:endParaRPr sz="1200"/>
          </a:p>
        </p:txBody>
      </p:sp>
      <p:sp>
        <p:nvSpPr>
          <p:cNvPr id="3" name="object 3"/>
          <p:cNvSpPr txBox="1">
            <a:spLocks noGrp="1"/>
          </p:cNvSpPr>
          <p:nvPr>
            <p:ph type="title"/>
          </p:nvPr>
        </p:nvSpPr>
        <p:spPr>
          <a:xfrm>
            <a:off x="993139" y="30779"/>
            <a:ext cx="7085330" cy="1065530"/>
          </a:xfrm>
          <a:prstGeom prst="rect">
            <a:avLst/>
          </a:prstGeom>
        </p:spPr>
        <p:txBody>
          <a:bodyPr vert="horz" wrap="square" lIns="0" tIns="117475" rIns="0" bIns="0" rtlCol="0">
            <a:spAutoFit/>
          </a:bodyPr>
          <a:lstStyle/>
          <a:p>
            <a:pPr marL="12700">
              <a:lnSpc>
                <a:spcPct val="100000"/>
              </a:lnSpc>
              <a:spcBef>
                <a:spcPts val="925"/>
              </a:spcBef>
            </a:pPr>
            <a:r>
              <a:rPr sz="4400" spc="155" dirty="0"/>
              <a:t>Approaches</a:t>
            </a:r>
            <a:r>
              <a:rPr sz="4400" spc="90" dirty="0"/>
              <a:t> </a:t>
            </a:r>
            <a:r>
              <a:rPr sz="4400" spc="-45" dirty="0"/>
              <a:t>to</a:t>
            </a:r>
            <a:r>
              <a:rPr sz="4400" spc="105" dirty="0"/>
              <a:t> </a:t>
            </a:r>
            <a:r>
              <a:rPr sz="4400" spc="360" dirty="0"/>
              <a:t>CSS</a:t>
            </a:r>
            <a:r>
              <a:rPr sz="4400" spc="100" dirty="0"/>
              <a:t> </a:t>
            </a:r>
            <a:r>
              <a:rPr sz="4400" spc="105" dirty="0"/>
              <a:t>Layout</a:t>
            </a:r>
            <a:endParaRPr sz="4400" dirty="0"/>
          </a:p>
          <a:p>
            <a:pPr marL="12700">
              <a:lnSpc>
                <a:spcPct val="100000"/>
              </a:lnSpc>
              <a:spcBef>
                <a:spcPts val="284"/>
              </a:spcBef>
            </a:pPr>
            <a:r>
              <a:rPr sz="1500" b="0" spc="60" dirty="0">
                <a:latin typeface="Cambria"/>
                <a:cs typeface="Cambria"/>
              </a:rPr>
              <a:t>Fixed</a:t>
            </a:r>
            <a:r>
              <a:rPr sz="1500" b="0" spc="-5" dirty="0">
                <a:latin typeface="Cambria"/>
                <a:cs typeface="Cambria"/>
              </a:rPr>
              <a:t> </a:t>
            </a:r>
            <a:r>
              <a:rPr sz="1500" b="0" spc="5" dirty="0">
                <a:latin typeface="Cambria"/>
                <a:cs typeface="Cambria"/>
              </a:rPr>
              <a:t>Layout</a:t>
            </a:r>
            <a:endParaRPr sz="1500" dirty="0">
              <a:latin typeface="Cambria"/>
              <a:cs typeface="Cambri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139" y="30779"/>
            <a:ext cx="7085330" cy="1065530"/>
          </a:xfrm>
          <a:prstGeom prst="rect">
            <a:avLst/>
          </a:prstGeom>
        </p:spPr>
        <p:txBody>
          <a:bodyPr vert="horz" wrap="square" lIns="0" tIns="117475" rIns="0" bIns="0" rtlCol="0">
            <a:spAutoFit/>
          </a:bodyPr>
          <a:lstStyle/>
          <a:p>
            <a:pPr marL="12700">
              <a:lnSpc>
                <a:spcPct val="100000"/>
              </a:lnSpc>
              <a:spcBef>
                <a:spcPts val="925"/>
              </a:spcBef>
            </a:pPr>
            <a:r>
              <a:rPr sz="4400" spc="155" dirty="0"/>
              <a:t>Approaches</a:t>
            </a:r>
            <a:r>
              <a:rPr sz="4400" spc="90" dirty="0"/>
              <a:t> </a:t>
            </a:r>
            <a:r>
              <a:rPr sz="4400" spc="-45" dirty="0"/>
              <a:t>to</a:t>
            </a:r>
            <a:r>
              <a:rPr sz="4400" spc="100" dirty="0"/>
              <a:t> </a:t>
            </a:r>
            <a:r>
              <a:rPr sz="4400" spc="360" dirty="0"/>
              <a:t>CSS</a:t>
            </a:r>
            <a:r>
              <a:rPr sz="4400" spc="100" dirty="0"/>
              <a:t> </a:t>
            </a:r>
            <a:r>
              <a:rPr sz="4400" spc="105" dirty="0"/>
              <a:t>Layout</a:t>
            </a:r>
            <a:endParaRPr sz="4400"/>
          </a:p>
          <a:p>
            <a:pPr marL="12700">
              <a:lnSpc>
                <a:spcPct val="100000"/>
              </a:lnSpc>
              <a:spcBef>
                <a:spcPts val="284"/>
              </a:spcBef>
            </a:pPr>
            <a:r>
              <a:rPr sz="1500" b="0" spc="60" dirty="0">
                <a:latin typeface="Cambria"/>
                <a:cs typeface="Cambria"/>
              </a:rPr>
              <a:t>Fixed</a:t>
            </a:r>
            <a:r>
              <a:rPr sz="1500" b="0" spc="-5" dirty="0">
                <a:latin typeface="Cambria"/>
                <a:cs typeface="Cambria"/>
              </a:rPr>
              <a:t> </a:t>
            </a:r>
            <a:r>
              <a:rPr sz="1500" b="0" spc="5" dirty="0">
                <a:latin typeface="Cambria"/>
                <a:cs typeface="Cambria"/>
              </a:rPr>
              <a:t>Layout</a:t>
            </a:r>
            <a:endParaRPr sz="1500">
              <a:latin typeface="Cambria"/>
              <a:cs typeface="Cambria"/>
            </a:endParaRPr>
          </a:p>
        </p:txBody>
      </p:sp>
      <p:pic>
        <p:nvPicPr>
          <p:cNvPr id="3" name="object 3"/>
          <p:cNvPicPr/>
          <p:nvPr/>
        </p:nvPicPr>
        <p:blipFill>
          <a:blip r:embed="rId3" cstate="print"/>
          <a:stretch>
            <a:fillRect/>
          </a:stretch>
        </p:blipFill>
        <p:spPr>
          <a:xfrm>
            <a:off x="5948996" y="2501912"/>
            <a:ext cx="1417847" cy="354737"/>
          </a:xfrm>
          <a:prstGeom prst="rect">
            <a:avLst/>
          </a:prstGeom>
        </p:spPr>
      </p:pic>
      <p:sp>
        <p:nvSpPr>
          <p:cNvPr id="4" name="object 4"/>
          <p:cNvSpPr/>
          <p:nvPr/>
        </p:nvSpPr>
        <p:spPr>
          <a:xfrm>
            <a:off x="6378979" y="2978552"/>
            <a:ext cx="12700" cy="13970"/>
          </a:xfrm>
          <a:custGeom>
            <a:avLst/>
            <a:gdLst/>
            <a:ahLst/>
            <a:cxnLst/>
            <a:rect l="l" t="t" r="r" b="b"/>
            <a:pathLst>
              <a:path w="12700" h="13969">
                <a:moveTo>
                  <a:pt x="12180" y="13409"/>
                </a:moveTo>
                <a:lnTo>
                  <a:pt x="0" y="13409"/>
                </a:lnTo>
                <a:lnTo>
                  <a:pt x="0" y="0"/>
                </a:lnTo>
                <a:lnTo>
                  <a:pt x="12180" y="0"/>
                </a:lnTo>
                <a:lnTo>
                  <a:pt x="12180" y="13409"/>
                </a:lnTo>
                <a:close/>
              </a:path>
            </a:pathLst>
          </a:custGeom>
          <a:solidFill>
            <a:srgbClr val="000000"/>
          </a:solidFill>
        </p:spPr>
        <p:txBody>
          <a:bodyPr wrap="square" lIns="0" tIns="0" rIns="0" bIns="0" rtlCol="0"/>
          <a:lstStyle/>
          <a:p>
            <a:endParaRPr/>
          </a:p>
        </p:txBody>
      </p:sp>
      <p:sp>
        <p:nvSpPr>
          <p:cNvPr id="5" name="object 5"/>
          <p:cNvSpPr/>
          <p:nvPr/>
        </p:nvSpPr>
        <p:spPr>
          <a:xfrm>
            <a:off x="6447191" y="2978552"/>
            <a:ext cx="12700" cy="13970"/>
          </a:xfrm>
          <a:custGeom>
            <a:avLst/>
            <a:gdLst/>
            <a:ahLst/>
            <a:cxnLst/>
            <a:rect l="l" t="t" r="r" b="b"/>
            <a:pathLst>
              <a:path w="12700" h="13969">
                <a:moveTo>
                  <a:pt x="12180" y="13409"/>
                </a:moveTo>
                <a:lnTo>
                  <a:pt x="0" y="13409"/>
                </a:lnTo>
                <a:lnTo>
                  <a:pt x="0" y="0"/>
                </a:lnTo>
                <a:lnTo>
                  <a:pt x="12180" y="0"/>
                </a:lnTo>
                <a:lnTo>
                  <a:pt x="12180" y="13409"/>
                </a:lnTo>
                <a:close/>
              </a:path>
            </a:pathLst>
          </a:custGeom>
          <a:solidFill>
            <a:srgbClr val="000000"/>
          </a:solidFill>
        </p:spPr>
        <p:txBody>
          <a:bodyPr wrap="square" lIns="0" tIns="0" rIns="0" bIns="0" rtlCol="0"/>
          <a:lstStyle/>
          <a:p>
            <a:endParaRPr/>
          </a:p>
        </p:txBody>
      </p:sp>
      <p:sp>
        <p:nvSpPr>
          <p:cNvPr id="6" name="object 6"/>
          <p:cNvSpPr/>
          <p:nvPr/>
        </p:nvSpPr>
        <p:spPr>
          <a:xfrm>
            <a:off x="6515404" y="2978552"/>
            <a:ext cx="12700" cy="13970"/>
          </a:xfrm>
          <a:custGeom>
            <a:avLst/>
            <a:gdLst/>
            <a:ahLst/>
            <a:cxnLst/>
            <a:rect l="l" t="t" r="r" b="b"/>
            <a:pathLst>
              <a:path w="12700" h="13969">
                <a:moveTo>
                  <a:pt x="12180" y="13409"/>
                </a:moveTo>
                <a:lnTo>
                  <a:pt x="0" y="13409"/>
                </a:lnTo>
                <a:lnTo>
                  <a:pt x="0" y="0"/>
                </a:lnTo>
                <a:lnTo>
                  <a:pt x="12180" y="0"/>
                </a:lnTo>
                <a:lnTo>
                  <a:pt x="12180" y="13409"/>
                </a:lnTo>
                <a:close/>
              </a:path>
            </a:pathLst>
          </a:custGeom>
          <a:solidFill>
            <a:srgbClr val="000000"/>
          </a:solidFill>
        </p:spPr>
        <p:txBody>
          <a:bodyPr wrap="square" lIns="0" tIns="0" rIns="0" bIns="0" rtlCol="0"/>
          <a:lstStyle/>
          <a:p>
            <a:endParaRPr/>
          </a:p>
        </p:txBody>
      </p:sp>
      <p:grpSp>
        <p:nvGrpSpPr>
          <p:cNvPr id="7" name="object 7"/>
          <p:cNvGrpSpPr/>
          <p:nvPr/>
        </p:nvGrpSpPr>
        <p:grpSpPr>
          <a:xfrm>
            <a:off x="6358271" y="3048037"/>
            <a:ext cx="599440" cy="84455"/>
            <a:chOff x="6358271" y="3048037"/>
            <a:chExt cx="599440" cy="84455"/>
          </a:xfrm>
        </p:grpSpPr>
        <p:sp>
          <p:nvSpPr>
            <p:cNvPr id="8" name="object 8"/>
            <p:cNvSpPr/>
            <p:nvPr/>
          </p:nvSpPr>
          <p:spPr>
            <a:xfrm>
              <a:off x="6358267" y="3048037"/>
              <a:ext cx="111125" cy="84455"/>
            </a:xfrm>
            <a:custGeom>
              <a:avLst/>
              <a:gdLst/>
              <a:ahLst/>
              <a:cxnLst/>
              <a:rect l="l" t="t" r="r" b="b"/>
              <a:pathLst>
                <a:path w="111125" h="84455">
                  <a:moveTo>
                    <a:pt x="53594" y="13411"/>
                  </a:moveTo>
                  <a:lnTo>
                    <a:pt x="0" y="36576"/>
                  </a:lnTo>
                  <a:lnTo>
                    <a:pt x="0" y="45110"/>
                  </a:lnTo>
                  <a:lnTo>
                    <a:pt x="53594" y="68275"/>
                  </a:lnTo>
                  <a:lnTo>
                    <a:pt x="53594" y="58521"/>
                  </a:lnTo>
                  <a:lnTo>
                    <a:pt x="10960" y="40233"/>
                  </a:lnTo>
                  <a:lnTo>
                    <a:pt x="53594" y="23164"/>
                  </a:lnTo>
                  <a:lnTo>
                    <a:pt x="53594" y="13411"/>
                  </a:lnTo>
                  <a:close/>
                </a:path>
                <a:path w="111125" h="84455">
                  <a:moveTo>
                    <a:pt x="110845" y="0"/>
                  </a:moveTo>
                  <a:lnTo>
                    <a:pt x="102311" y="0"/>
                  </a:lnTo>
                  <a:lnTo>
                    <a:pt x="79171" y="84112"/>
                  </a:lnTo>
                  <a:lnTo>
                    <a:pt x="87693" y="84112"/>
                  </a:lnTo>
                  <a:lnTo>
                    <a:pt x="110845" y="0"/>
                  </a:lnTo>
                  <a:close/>
                </a:path>
              </a:pathLst>
            </a:custGeom>
            <a:solidFill>
              <a:srgbClr val="000000"/>
            </a:solidFill>
          </p:spPr>
          <p:txBody>
            <a:bodyPr wrap="square" lIns="0" tIns="0" rIns="0" bIns="0" rtlCol="0"/>
            <a:lstStyle/>
            <a:p>
              <a:endParaRPr/>
            </a:p>
          </p:txBody>
        </p:sp>
        <p:pic>
          <p:nvPicPr>
            <p:cNvPr id="9" name="object 9"/>
            <p:cNvPicPr/>
            <p:nvPr/>
          </p:nvPicPr>
          <p:blipFill>
            <a:blip r:embed="rId4" cstate="print"/>
            <a:stretch>
              <a:fillRect/>
            </a:stretch>
          </p:blipFill>
          <p:spPr>
            <a:xfrm>
              <a:off x="6497132" y="3048037"/>
              <a:ext cx="460435" cy="81674"/>
            </a:xfrm>
            <a:prstGeom prst="rect">
              <a:avLst/>
            </a:prstGeom>
          </p:spPr>
        </p:pic>
      </p:grpSp>
      <p:grpSp>
        <p:nvGrpSpPr>
          <p:cNvPr id="10" name="object 10"/>
          <p:cNvGrpSpPr/>
          <p:nvPr/>
        </p:nvGrpSpPr>
        <p:grpSpPr>
          <a:xfrm>
            <a:off x="6358271" y="3184568"/>
            <a:ext cx="259715" cy="81915"/>
            <a:chOff x="6358271" y="3184568"/>
            <a:chExt cx="259715" cy="81915"/>
          </a:xfrm>
        </p:grpSpPr>
        <p:pic>
          <p:nvPicPr>
            <p:cNvPr id="11" name="object 11"/>
            <p:cNvPicPr/>
            <p:nvPr/>
          </p:nvPicPr>
          <p:blipFill>
            <a:blip r:embed="rId5" cstate="print"/>
            <a:stretch>
              <a:fillRect/>
            </a:stretch>
          </p:blipFill>
          <p:spPr>
            <a:xfrm>
              <a:off x="6358271" y="3184568"/>
              <a:ext cx="118153" cy="81674"/>
            </a:xfrm>
            <a:prstGeom prst="rect">
              <a:avLst/>
            </a:prstGeom>
          </p:spPr>
        </p:pic>
        <p:sp>
          <p:nvSpPr>
            <p:cNvPr id="12" name="object 12"/>
            <p:cNvSpPr/>
            <p:nvPr/>
          </p:nvSpPr>
          <p:spPr>
            <a:xfrm>
              <a:off x="6499568" y="3184575"/>
              <a:ext cx="118745" cy="80645"/>
            </a:xfrm>
            <a:custGeom>
              <a:avLst/>
              <a:gdLst/>
              <a:ahLst/>
              <a:cxnLst/>
              <a:rect l="l" t="t" r="r" b="b"/>
              <a:pathLst>
                <a:path w="118745" h="80645">
                  <a:moveTo>
                    <a:pt x="29222" y="21945"/>
                  </a:moveTo>
                  <a:lnTo>
                    <a:pt x="0" y="21945"/>
                  </a:lnTo>
                  <a:lnTo>
                    <a:pt x="0" y="29260"/>
                  </a:lnTo>
                  <a:lnTo>
                    <a:pt x="19481" y="29260"/>
                  </a:lnTo>
                  <a:lnTo>
                    <a:pt x="19481" y="80454"/>
                  </a:lnTo>
                  <a:lnTo>
                    <a:pt x="29222" y="80454"/>
                  </a:lnTo>
                  <a:lnTo>
                    <a:pt x="29222" y="21945"/>
                  </a:lnTo>
                  <a:close/>
                </a:path>
                <a:path w="118745" h="80645">
                  <a:moveTo>
                    <a:pt x="29222" y="0"/>
                  </a:moveTo>
                  <a:lnTo>
                    <a:pt x="18262" y="0"/>
                  </a:lnTo>
                  <a:lnTo>
                    <a:pt x="18262" y="12192"/>
                  </a:lnTo>
                  <a:lnTo>
                    <a:pt x="29222" y="12192"/>
                  </a:lnTo>
                  <a:lnTo>
                    <a:pt x="29222" y="0"/>
                  </a:lnTo>
                  <a:close/>
                </a:path>
                <a:path w="118745" h="80645">
                  <a:moveTo>
                    <a:pt x="118148" y="21945"/>
                  </a:moveTo>
                  <a:lnTo>
                    <a:pt x="107188" y="21945"/>
                  </a:lnTo>
                  <a:lnTo>
                    <a:pt x="93789" y="57289"/>
                  </a:lnTo>
                  <a:lnTo>
                    <a:pt x="91351" y="64604"/>
                  </a:lnTo>
                  <a:lnTo>
                    <a:pt x="90131" y="69481"/>
                  </a:lnTo>
                  <a:lnTo>
                    <a:pt x="88912" y="65824"/>
                  </a:lnTo>
                  <a:lnTo>
                    <a:pt x="88912" y="63385"/>
                  </a:lnTo>
                  <a:lnTo>
                    <a:pt x="86474" y="57289"/>
                  </a:lnTo>
                  <a:lnTo>
                    <a:pt x="71856" y="21945"/>
                  </a:lnTo>
                  <a:lnTo>
                    <a:pt x="62115" y="21945"/>
                  </a:lnTo>
                  <a:lnTo>
                    <a:pt x="85255" y="80454"/>
                  </a:lnTo>
                  <a:lnTo>
                    <a:pt x="95008" y="80454"/>
                  </a:lnTo>
                  <a:lnTo>
                    <a:pt x="118148" y="21945"/>
                  </a:lnTo>
                  <a:close/>
                </a:path>
              </a:pathLst>
            </a:custGeom>
            <a:solidFill>
              <a:srgbClr val="000000"/>
            </a:solidFill>
          </p:spPr>
          <p:txBody>
            <a:bodyPr wrap="square" lIns="0" tIns="0" rIns="0" bIns="0" rtlCol="0"/>
            <a:lstStyle/>
            <a:p>
              <a:endParaRPr/>
            </a:p>
          </p:txBody>
        </p:sp>
      </p:grpSp>
      <p:grpSp>
        <p:nvGrpSpPr>
          <p:cNvPr id="13" name="object 13"/>
          <p:cNvGrpSpPr/>
          <p:nvPr/>
        </p:nvGrpSpPr>
        <p:grpSpPr>
          <a:xfrm>
            <a:off x="6704207" y="3184568"/>
            <a:ext cx="662940" cy="81915"/>
            <a:chOff x="6704207" y="3184568"/>
            <a:chExt cx="662940" cy="81915"/>
          </a:xfrm>
        </p:grpSpPr>
        <p:sp>
          <p:nvSpPr>
            <p:cNvPr id="14" name="object 14"/>
            <p:cNvSpPr/>
            <p:nvPr/>
          </p:nvSpPr>
          <p:spPr>
            <a:xfrm>
              <a:off x="6704207" y="3184568"/>
              <a:ext cx="29845" cy="80645"/>
            </a:xfrm>
            <a:custGeom>
              <a:avLst/>
              <a:gdLst/>
              <a:ahLst/>
              <a:cxnLst/>
              <a:rect l="l" t="t" r="r" b="b"/>
              <a:pathLst>
                <a:path w="29845" h="80645">
                  <a:moveTo>
                    <a:pt x="29233" y="12190"/>
                  </a:moveTo>
                  <a:lnTo>
                    <a:pt x="18271" y="12190"/>
                  </a:lnTo>
                  <a:lnTo>
                    <a:pt x="18271" y="0"/>
                  </a:lnTo>
                  <a:lnTo>
                    <a:pt x="29233" y="0"/>
                  </a:lnTo>
                  <a:lnTo>
                    <a:pt x="29233" y="12190"/>
                  </a:lnTo>
                  <a:close/>
                </a:path>
                <a:path w="29845" h="80645">
                  <a:moveTo>
                    <a:pt x="29233" y="80455"/>
                  </a:moveTo>
                  <a:lnTo>
                    <a:pt x="19489" y="80455"/>
                  </a:lnTo>
                  <a:lnTo>
                    <a:pt x="19489" y="29256"/>
                  </a:lnTo>
                  <a:lnTo>
                    <a:pt x="0" y="29256"/>
                  </a:lnTo>
                  <a:lnTo>
                    <a:pt x="0" y="21942"/>
                  </a:lnTo>
                  <a:lnTo>
                    <a:pt x="29233" y="21942"/>
                  </a:lnTo>
                  <a:lnTo>
                    <a:pt x="29233" y="80455"/>
                  </a:lnTo>
                  <a:close/>
                </a:path>
              </a:pathLst>
            </a:custGeom>
            <a:solidFill>
              <a:srgbClr val="000000"/>
            </a:solidFill>
          </p:spPr>
          <p:txBody>
            <a:bodyPr wrap="square" lIns="0" tIns="0" rIns="0" bIns="0" rtlCol="0"/>
            <a:lstStyle/>
            <a:p>
              <a:endParaRPr/>
            </a:p>
          </p:txBody>
        </p:sp>
        <p:pic>
          <p:nvPicPr>
            <p:cNvPr id="15" name="object 15"/>
            <p:cNvPicPr/>
            <p:nvPr/>
          </p:nvPicPr>
          <p:blipFill>
            <a:blip r:embed="rId6" cstate="print"/>
            <a:stretch>
              <a:fillRect/>
            </a:stretch>
          </p:blipFill>
          <p:spPr>
            <a:xfrm>
              <a:off x="6766329" y="3184568"/>
              <a:ext cx="123026" cy="81674"/>
            </a:xfrm>
            <a:prstGeom prst="rect">
              <a:avLst/>
            </a:prstGeom>
          </p:spPr>
        </p:pic>
        <p:sp>
          <p:nvSpPr>
            <p:cNvPr id="16" name="object 16"/>
            <p:cNvSpPr/>
            <p:nvPr/>
          </p:nvSpPr>
          <p:spPr>
            <a:xfrm>
              <a:off x="6914934" y="3184575"/>
              <a:ext cx="452120" cy="81915"/>
            </a:xfrm>
            <a:custGeom>
              <a:avLst/>
              <a:gdLst/>
              <a:ahLst/>
              <a:cxnLst/>
              <a:rect l="l" t="t" r="r" b="b"/>
              <a:pathLst>
                <a:path w="452120" h="81914">
                  <a:moveTo>
                    <a:pt x="12179" y="0"/>
                  </a:moveTo>
                  <a:lnTo>
                    <a:pt x="0" y="0"/>
                  </a:lnTo>
                  <a:lnTo>
                    <a:pt x="0" y="13411"/>
                  </a:lnTo>
                  <a:lnTo>
                    <a:pt x="2425" y="28041"/>
                  </a:lnTo>
                  <a:lnTo>
                    <a:pt x="8521" y="28041"/>
                  </a:lnTo>
                  <a:lnTo>
                    <a:pt x="12179" y="13411"/>
                  </a:lnTo>
                  <a:lnTo>
                    <a:pt x="12179" y="0"/>
                  </a:lnTo>
                  <a:close/>
                </a:path>
                <a:path w="452120" h="81914">
                  <a:moveTo>
                    <a:pt x="31661" y="0"/>
                  </a:moveTo>
                  <a:lnTo>
                    <a:pt x="19481" y="0"/>
                  </a:lnTo>
                  <a:lnTo>
                    <a:pt x="19481" y="13411"/>
                  </a:lnTo>
                  <a:lnTo>
                    <a:pt x="21920" y="28041"/>
                  </a:lnTo>
                  <a:lnTo>
                    <a:pt x="28016" y="28041"/>
                  </a:lnTo>
                  <a:lnTo>
                    <a:pt x="31661" y="13411"/>
                  </a:lnTo>
                  <a:lnTo>
                    <a:pt x="31661" y="0"/>
                  </a:lnTo>
                  <a:close/>
                </a:path>
                <a:path w="452120" h="81914">
                  <a:moveTo>
                    <a:pt x="110845" y="20726"/>
                  </a:moveTo>
                  <a:lnTo>
                    <a:pt x="93789" y="20726"/>
                  </a:lnTo>
                  <a:lnTo>
                    <a:pt x="90131" y="25603"/>
                  </a:lnTo>
                  <a:lnTo>
                    <a:pt x="87693" y="30480"/>
                  </a:lnTo>
                  <a:lnTo>
                    <a:pt x="85255" y="24384"/>
                  </a:lnTo>
                  <a:lnTo>
                    <a:pt x="82829" y="20726"/>
                  </a:lnTo>
                  <a:lnTo>
                    <a:pt x="70637" y="20726"/>
                  </a:lnTo>
                  <a:lnTo>
                    <a:pt x="65773" y="30480"/>
                  </a:lnTo>
                  <a:lnTo>
                    <a:pt x="65773" y="21945"/>
                  </a:lnTo>
                  <a:lnTo>
                    <a:pt x="56032" y="21945"/>
                  </a:lnTo>
                  <a:lnTo>
                    <a:pt x="56032" y="80454"/>
                  </a:lnTo>
                  <a:lnTo>
                    <a:pt x="66992" y="80454"/>
                  </a:lnTo>
                  <a:lnTo>
                    <a:pt x="66992" y="40220"/>
                  </a:lnTo>
                  <a:lnTo>
                    <a:pt x="68211" y="29260"/>
                  </a:lnTo>
                  <a:lnTo>
                    <a:pt x="79171" y="29260"/>
                  </a:lnTo>
                  <a:lnTo>
                    <a:pt x="79171" y="80454"/>
                  </a:lnTo>
                  <a:lnTo>
                    <a:pt x="88912" y="80454"/>
                  </a:lnTo>
                  <a:lnTo>
                    <a:pt x="88912" y="40220"/>
                  </a:lnTo>
                  <a:lnTo>
                    <a:pt x="91351" y="29260"/>
                  </a:lnTo>
                  <a:lnTo>
                    <a:pt x="101092" y="29260"/>
                  </a:lnTo>
                  <a:lnTo>
                    <a:pt x="101092" y="80454"/>
                  </a:lnTo>
                  <a:lnTo>
                    <a:pt x="110845" y="80454"/>
                  </a:lnTo>
                  <a:lnTo>
                    <a:pt x="110845" y="20726"/>
                  </a:lnTo>
                  <a:close/>
                </a:path>
                <a:path w="452120" h="81914">
                  <a:moveTo>
                    <a:pt x="179057" y="80454"/>
                  </a:moveTo>
                  <a:lnTo>
                    <a:pt x="176618" y="75577"/>
                  </a:lnTo>
                  <a:lnTo>
                    <a:pt x="176618" y="73139"/>
                  </a:lnTo>
                  <a:lnTo>
                    <a:pt x="176618" y="51193"/>
                  </a:lnTo>
                  <a:lnTo>
                    <a:pt x="176504" y="40220"/>
                  </a:lnTo>
                  <a:lnTo>
                    <a:pt x="176250" y="35128"/>
                  </a:lnTo>
                  <a:lnTo>
                    <a:pt x="174155" y="29260"/>
                  </a:lnTo>
                  <a:lnTo>
                    <a:pt x="173723" y="28041"/>
                  </a:lnTo>
                  <a:lnTo>
                    <a:pt x="166852" y="22783"/>
                  </a:lnTo>
                  <a:lnTo>
                    <a:pt x="153466" y="20726"/>
                  </a:lnTo>
                  <a:lnTo>
                    <a:pt x="140208" y="22898"/>
                  </a:lnTo>
                  <a:lnTo>
                    <a:pt x="132308" y="28041"/>
                  </a:lnTo>
                  <a:lnTo>
                    <a:pt x="128295" y="34099"/>
                  </a:lnTo>
                  <a:lnTo>
                    <a:pt x="126669" y="39001"/>
                  </a:lnTo>
                  <a:lnTo>
                    <a:pt x="136423" y="40220"/>
                  </a:lnTo>
                  <a:lnTo>
                    <a:pt x="137642" y="35344"/>
                  </a:lnTo>
                  <a:lnTo>
                    <a:pt x="140068" y="29260"/>
                  </a:lnTo>
                  <a:lnTo>
                    <a:pt x="166865" y="29260"/>
                  </a:lnTo>
                  <a:lnTo>
                    <a:pt x="166865" y="43878"/>
                  </a:lnTo>
                  <a:lnTo>
                    <a:pt x="166865" y="51193"/>
                  </a:lnTo>
                  <a:lnTo>
                    <a:pt x="166865" y="59728"/>
                  </a:lnTo>
                  <a:lnTo>
                    <a:pt x="165658" y="64604"/>
                  </a:lnTo>
                  <a:lnTo>
                    <a:pt x="162001" y="68262"/>
                  </a:lnTo>
                  <a:lnTo>
                    <a:pt x="157124" y="74358"/>
                  </a:lnTo>
                  <a:lnTo>
                    <a:pt x="138861" y="74358"/>
                  </a:lnTo>
                  <a:lnTo>
                    <a:pt x="136423" y="69481"/>
                  </a:lnTo>
                  <a:lnTo>
                    <a:pt x="136423" y="57289"/>
                  </a:lnTo>
                  <a:lnTo>
                    <a:pt x="143725" y="56070"/>
                  </a:lnTo>
                  <a:lnTo>
                    <a:pt x="149821" y="54851"/>
                  </a:lnTo>
                  <a:lnTo>
                    <a:pt x="154686" y="54851"/>
                  </a:lnTo>
                  <a:lnTo>
                    <a:pt x="163220" y="52412"/>
                  </a:lnTo>
                  <a:lnTo>
                    <a:pt x="166865" y="51193"/>
                  </a:lnTo>
                  <a:lnTo>
                    <a:pt x="166865" y="43878"/>
                  </a:lnTo>
                  <a:lnTo>
                    <a:pt x="160782" y="45097"/>
                  </a:lnTo>
                  <a:lnTo>
                    <a:pt x="149821" y="46316"/>
                  </a:lnTo>
                  <a:lnTo>
                    <a:pt x="148602" y="46316"/>
                  </a:lnTo>
                  <a:lnTo>
                    <a:pt x="142417" y="47650"/>
                  </a:lnTo>
                  <a:lnTo>
                    <a:pt x="134747" y="50584"/>
                  </a:lnTo>
                  <a:lnTo>
                    <a:pt x="128219" y="56261"/>
                  </a:lnTo>
                  <a:lnTo>
                    <a:pt x="125450" y="65824"/>
                  </a:lnTo>
                  <a:lnTo>
                    <a:pt x="125450" y="75577"/>
                  </a:lnTo>
                  <a:lnTo>
                    <a:pt x="132765" y="81673"/>
                  </a:lnTo>
                  <a:lnTo>
                    <a:pt x="152260" y="81673"/>
                  </a:lnTo>
                  <a:lnTo>
                    <a:pt x="158343" y="80454"/>
                  </a:lnTo>
                  <a:lnTo>
                    <a:pt x="165455" y="74358"/>
                  </a:lnTo>
                  <a:lnTo>
                    <a:pt x="166865" y="73139"/>
                  </a:lnTo>
                  <a:lnTo>
                    <a:pt x="166865" y="75577"/>
                  </a:lnTo>
                  <a:lnTo>
                    <a:pt x="169303" y="80454"/>
                  </a:lnTo>
                  <a:lnTo>
                    <a:pt x="179057" y="80454"/>
                  </a:lnTo>
                  <a:close/>
                </a:path>
                <a:path w="452120" h="81914">
                  <a:moveTo>
                    <a:pt x="227774" y="21945"/>
                  </a:moveTo>
                  <a:lnTo>
                    <a:pt x="198539" y="21945"/>
                  </a:lnTo>
                  <a:lnTo>
                    <a:pt x="198539" y="29260"/>
                  </a:lnTo>
                  <a:lnTo>
                    <a:pt x="218033" y="29260"/>
                  </a:lnTo>
                  <a:lnTo>
                    <a:pt x="218033" y="80454"/>
                  </a:lnTo>
                  <a:lnTo>
                    <a:pt x="227774" y="80454"/>
                  </a:lnTo>
                  <a:lnTo>
                    <a:pt x="227774" y="21945"/>
                  </a:lnTo>
                  <a:close/>
                </a:path>
                <a:path w="452120" h="81914">
                  <a:moveTo>
                    <a:pt x="227774" y="0"/>
                  </a:moveTo>
                  <a:lnTo>
                    <a:pt x="216814" y="0"/>
                  </a:lnTo>
                  <a:lnTo>
                    <a:pt x="216814" y="12192"/>
                  </a:lnTo>
                  <a:lnTo>
                    <a:pt x="227774" y="12192"/>
                  </a:lnTo>
                  <a:lnTo>
                    <a:pt x="227774" y="0"/>
                  </a:lnTo>
                  <a:close/>
                </a:path>
                <a:path w="452120" h="81914">
                  <a:moveTo>
                    <a:pt x="313042" y="34137"/>
                  </a:moveTo>
                  <a:lnTo>
                    <a:pt x="309384" y="29260"/>
                  </a:lnTo>
                  <a:lnTo>
                    <a:pt x="306946" y="23164"/>
                  </a:lnTo>
                  <a:lnTo>
                    <a:pt x="298424" y="20726"/>
                  </a:lnTo>
                  <a:lnTo>
                    <a:pt x="288683" y="20726"/>
                  </a:lnTo>
                  <a:lnTo>
                    <a:pt x="280149" y="21945"/>
                  </a:lnTo>
                  <a:lnTo>
                    <a:pt x="274066" y="30480"/>
                  </a:lnTo>
                  <a:lnTo>
                    <a:pt x="274066" y="21945"/>
                  </a:lnTo>
                  <a:lnTo>
                    <a:pt x="264312" y="21945"/>
                  </a:lnTo>
                  <a:lnTo>
                    <a:pt x="264312" y="80454"/>
                  </a:lnTo>
                  <a:lnTo>
                    <a:pt x="274066" y="80454"/>
                  </a:lnTo>
                  <a:lnTo>
                    <a:pt x="274066" y="39001"/>
                  </a:lnTo>
                  <a:lnTo>
                    <a:pt x="278930" y="29260"/>
                  </a:lnTo>
                  <a:lnTo>
                    <a:pt x="302082" y="29260"/>
                  </a:lnTo>
                  <a:lnTo>
                    <a:pt x="302082" y="80454"/>
                  </a:lnTo>
                  <a:lnTo>
                    <a:pt x="313042" y="80454"/>
                  </a:lnTo>
                  <a:lnTo>
                    <a:pt x="313042" y="34137"/>
                  </a:lnTo>
                  <a:close/>
                </a:path>
                <a:path w="452120" h="81914">
                  <a:moveTo>
                    <a:pt x="353237" y="0"/>
                  </a:moveTo>
                  <a:lnTo>
                    <a:pt x="341058" y="0"/>
                  </a:lnTo>
                  <a:lnTo>
                    <a:pt x="341058" y="13411"/>
                  </a:lnTo>
                  <a:lnTo>
                    <a:pt x="343496" y="28041"/>
                  </a:lnTo>
                  <a:lnTo>
                    <a:pt x="349580" y="28041"/>
                  </a:lnTo>
                  <a:lnTo>
                    <a:pt x="353237" y="13411"/>
                  </a:lnTo>
                  <a:lnTo>
                    <a:pt x="353237" y="0"/>
                  </a:lnTo>
                  <a:close/>
                </a:path>
                <a:path w="452120" h="81914">
                  <a:moveTo>
                    <a:pt x="372732" y="0"/>
                  </a:moveTo>
                  <a:lnTo>
                    <a:pt x="360553" y="0"/>
                  </a:lnTo>
                  <a:lnTo>
                    <a:pt x="360553" y="13411"/>
                  </a:lnTo>
                  <a:lnTo>
                    <a:pt x="362978" y="28041"/>
                  </a:lnTo>
                  <a:lnTo>
                    <a:pt x="369074" y="28041"/>
                  </a:lnTo>
                  <a:lnTo>
                    <a:pt x="372732" y="13411"/>
                  </a:lnTo>
                  <a:lnTo>
                    <a:pt x="372732" y="0"/>
                  </a:lnTo>
                  <a:close/>
                </a:path>
                <a:path w="452120" h="81914">
                  <a:moveTo>
                    <a:pt x="451904" y="36563"/>
                  </a:moveTo>
                  <a:lnTo>
                    <a:pt x="398310" y="13411"/>
                  </a:lnTo>
                  <a:lnTo>
                    <a:pt x="398310" y="23164"/>
                  </a:lnTo>
                  <a:lnTo>
                    <a:pt x="440944" y="41440"/>
                  </a:lnTo>
                  <a:lnTo>
                    <a:pt x="398310" y="58508"/>
                  </a:lnTo>
                  <a:lnTo>
                    <a:pt x="398310" y="68262"/>
                  </a:lnTo>
                  <a:lnTo>
                    <a:pt x="451904" y="45097"/>
                  </a:lnTo>
                  <a:lnTo>
                    <a:pt x="451904" y="36563"/>
                  </a:lnTo>
                  <a:close/>
                </a:path>
              </a:pathLst>
            </a:custGeom>
            <a:solidFill>
              <a:srgbClr val="000000"/>
            </a:solidFill>
          </p:spPr>
          <p:txBody>
            <a:bodyPr wrap="square" lIns="0" tIns="0" rIns="0" bIns="0" rtlCol="0"/>
            <a:lstStyle/>
            <a:p>
              <a:endParaRPr/>
            </a:p>
          </p:txBody>
        </p:sp>
      </p:grpSp>
      <p:sp>
        <p:nvSpPr>
          <p:cNvPr id="17" name="object 17"/>
          <p:cNvSpPr/>
          <p:nvPr/>
        </p:nvSpPr>
        <p:spPr>
          <a:xfrm>
            <a:off x="6378979" y="3388145"/>
            <a:ext cx="12700" cy="13970"/>
          </a:xfrm>
          <a:custGeom>
            <a:avLst/>
            <a:gdLst/>
            <a:ahLst/>
            <a:cxnLst/>
            <a:rect l="l" t="t" r="r" b="b"/>
            <a:pathLst>
              <a:path w="12700" h="13970">
                <a:moveTo>
                  <a:pt x="12180" y="13409"/>
                </a:moveTo>
                <a:lnTo>
                  <a:pt x="0" y="13409"/>
                </a:lnTo>
                <a:lnTo>
                  <a:pt x="0" y="0"/>
                </a:lnTo>
                <a:lnTo>
                  <a:pt x="12180" y="0"/>
                </a:lnTo>
                <a:lnTo>
                  <a:pt x="12180" y="13409"/>
                </a:lnTo>
                <a:close/>
              </a:path>
            </a:pathLst>
          </a:custGeom>
          <a:solidFill>
            <a:srgbClr val="000000"/>
          </a:solidFill>
        </p:spPr>
        <p:txBody>
          <a:bodyPr wrap="square" lIns="0" tIns="0" rIns="0" bIns="0" rtlCol="0"/>
          <a:lstStyle/>
          <a:p>
            <a:endParaRPr/>
          </a:p>
        </p:txBody>
      </p:sp>
      <p:sp>
        <p:nvSpPr>
          <p:cNvPr id="18" name="object 18"/>
          <p:cNvSpPr/>
          <p:nvPr/>
        </p:nvSpPr>
        <p:spPr>
          <a:xfrm>
            <a:off x="6447191" y="3388145"/>
            <a:ext cx="12700" cy="13970"/>
          </a:xfrm>
          <a:custGeom>
            <a:avLst/>
            <a:gdLst/>
            <a:ahLst/>
            <a:cxnLst/>
            <a:rect l="l" t="t" r="r" b="b"/>
            <a:pathLst>
              <a:path w="12700" h="13970">
                <a:moveTo>
                  <a:pt x="12180" y="13409"/>
                </a:moveTo>
                <a:lnTo>
                  <a:pt x="0" y="13409"/>
                </a:lnTo>
                <a:lnTo>
                  <a:pt x="0" y="0"/>
                </a:lnTo>
                <a:lnTo>
                  <a:pt x="12180" y="0"/>
                </a:lnTo>
                <a:lnTo>
                  <a:pt x="12180" y="13409"/>
                </a:lnTo>
                <a:close/>
              </a:path>
            </a:pathLst>
          </a:custGeom>
          <a:solidFill>
            <a:srgbClr val="000000"/>
          </a:solidFill>
        </p:spPr>
        <p:txBody>
          <a:bodyPr wrap="square" lIns="0" tIns="0" rIns="0" bIns="0" rtlCol="0"/>
          <a:lstStyle/>
          <a:p>
            <a:endParaRPr/>
          </a:p>
        </p:txBody>
      </p:sp>
      <p:sp>
        <p:nvSpPr>
          <p:cNvPr id="19" name="object 19"/>
          <p:cNvSpPr/>
          <p:nvPr/>
        </p:nvSpPr>
        <p:spPr>
          <a:xfrm>
            <a:off x="6515404" y="3388145"/>
            <a:ext cx="12700" cy="13970"/>
          </a:xfrm>
          <a:custGeom>
            <a:avLst/>
            <a:gdLst/>
            <a:ahLst/>
            <a:cxnLst/>
            <a:rect l="l" t="t" r="r" b="b"/>
            <a:pathLst>
              <a:path w="12700" h="13970">
                <a:moveTo>
                  <a:pt x="12180" y="13409"/>
                </a:moveTo>
                <a:lnTo>
                  <a:pt x="0" y="13409"/>
                </a:lnTo>
                <a:lnTo>
                  <a:pt x="0" y="0"/>
                </a:lnTo>
                <a:lnTo>
                  <a:pt x="12180" y="0"/>
                </a:lnTo>
                <a:lnTo>
                  <a:pt x="12180" y="13409"/>
                </a:lnTo>
                <a:close/>
              </a:path>
            </a:pathLst>
          </a:custGeom>
          <a:solidFill>
            <a:srgbClr val="000000"/>
          </a:solidFill>
        </p:spPr>
        <p:txBody>
          <a:bodyPr wrap="square" lIns="0" tIns="0" rIns="0" bIns="0" rtlCol="0"/>
          <a:lstStyle/>
          <a:p>
            <a:endParaRPr/>
          </a:p>
        </p:txBody>
      </p:sp>
      <p:grpSp>
        <p:nvGrpSpPr>
          <p:cNvPr id="20" name="object 20"/>
          <p:cNvGrpSpPr/>
          <p:nvPr/>
        </p:nvGrpSpPr>
        <p:grpSpPr>
          <a:xfrm>
            <a:off x="6358271" y="3457630"/>
            <a:ext cx="394970" cy="84455"/>
            <a:chOff x="6358271" y="3457630"/>
            <a:chExt cx="394970" cy="84455"/>
          </a:xfrm>
        </p:grpSpPr>
        <p:sp>
          <p:nvSpPr>
            <p:cNvPr id="21" name="object 21"/>
            <p:cNvSpPr/>
            <p:nvPr/>
          </p:nvSpPr>
          <p:spPr>
            <a:xfrm>
              <a:off x="6358267" y="3457638"/>
              <a:ext cx="238760" cy="84455"/>
            </a:xfrm>
            <a:custGeom>
              <a:avLst/>
              <a:gdLst/>
              <a:ahLst/>
              <a:cxnLst/>
              <a:rect l="l" t="t" r="r" b="b"/>
              <a:pathLst>
                <a:path w="238759" h="84454">
                  <a:moveTo>
                    <a:pt x="53594" y="13411"/>
                  </a:moveTo>
                  <a:lnTo>
                    <a:pt x="0" y="36563"/>
                  </a:lnTo>
                  <a:lnTo>
                    <a:pt x="0" y="45097"/>
                  </a:lnTo>
                  <a:lnTo>
                    <a:pt x="53594" y="68262"/>
                  </a:lnTo>
                  <a:lnTo>
                    <a:pt x="53594" y="58508"/>
                  </a:lnTo>
                  <a:lnTo>
                    <a:pt x="10960" y="40220"/>
                  </a:lnTo>
                  <a:lnTo>
                    <a:pt x="53594" y="23164"/>
                  </a:lnTo>
                  <a:lnTo>
                    <a:pt x="53594" y="13411"/>
                  </a:lnTo>
                  <a:close/>
                </a:path>
                <a:path w="238759" h="84454">
                  <a:moveTo>
                    <a:pt x="110845" y="0"/>
                  </a:moveTo>
                  <a:lnTo>
                    <a:pt x="102311" y="0"/>
                  </a:lnTo>
                  <a:lnTo>
                    <a:pt x="79171" y="84112"/>
                  </a:lnTo>
                  <a:lnTo>
                    <a:pt x="87693" y="84112"/>
                  </a:lnTo>
                  <a:lnTo>
                    <a:pt x="110845" y="0"/>
                  </a:lnTo>
                  <a:close/>
                </a:path>
                <a:path w="238759" h="84454">
                  <a:moveTo>
                    <a:pt x="186359" y="0"/>
                  </a:moveTo>
                  <a:lnTo>
                    <a:pt x="177838" y="0"/>
                  </a:lnTo>
                  <a:lnTo>
                    <a:pt x="177838" y="52412"/>
                  </a:lnTo>
                  <a:lnTo>
                    <a:pt x="175882" y="64071"/>
                  </a:lnTo>
                  <a:lnTo>
                    <a:pt x="171284" y="70700"/>
                  </a:lnTo>
                  <a:lnTo>
                    <a:pt x="166014" y="73672"/>
                  </a:lnTo>
                  <a:lnTo>
                    <a:pt x="162001" y="74358"/>
                  </a:lnTo>
                  <a:lnTo>
                    <a:pt x="156959" y="73317"/>
                  </a:lnTo>
                  <a:lnTo>
                    <a:pt x="151803" y="69634"/>
                  </a:lnTo>
                  <a:lnTo>
                    <a:pt x="147789" y="62534"/>
                  </a:lnTo>
                  <a:lnTo>
                    <a:pt x="146164" y="51193"/>
                  </a:lnTo>
                  <a:lnTo>
                    <a:pt x="146418" y="46228"/>
                  </a:lnTo>
                  <a:lnTo>
                    <a:pt x="148145" y="38849"/>
                  </a:lnTo>
                  <a:lnTo>
                    <a:pt x="152844" y="32169"/>
                  </a:lnTo>
                  <a:lnTo>
                    <a:pt x="162001" y="29260"/>
                  </a:lnTo>
                  <a:lnTo>
                    <a:pt x="169621" y="31330"/>
                  </a:lnTo>
                  <a:lnTo>
                    <a:pt x="174485" y="36715"/>
                  </a:lnTo>
                  <a:lnTo>
                    <a:pt x="177076" y="44170"/>
                  </a:lnTo>
                  <a:lnTo>
                    <a:pt x="177838" y="52412"/>
                  </a:lnTo>
                  <a:lnTo>
                    <a:pt x="177838" y="0"/>
                  </a:lnTo>
                  <a:lnTo>
                    <a:pt x="176618" y="0"/>
                  </a:lnTo>
                  <a:lnTo>
                    <a:pt x="176618" y="29260"/>
                  </a:lnTo>
                  <a:lnTo>
                    <a:pt x="172961" y="24384"/>
                  </a:lnTo>
                  <a:lnTo>
                    <a:pt x="168097" y="20726"/>
                  </a:lnTo>
                  <a:lnTo>
                    <a:pt x="160782" y="20726"/>
                  </a:lnTo>
                  <a:lnTo>
                    <a:pt x="150622" y="22745"/>
                  </a:lnTo>
                  <a:lnTo>
                    <a:pt x="142519" y="28651"/>
                  </a:lnTo>
                  <a:lnTo>
                    <a:pt x="137147" y="38201"/>
                  </a:lnTo>
                  <a:lnTo>
                    <a:pt x="135204" y="51193"/>
                  </a:lnTo>
                  <a:lnTo>
                    <a:pt x="137312" y="64185"/>
                  </a:lnTo>
                  <a:lnTo>
                    <a:pt x="142963" y="73748"/>
                  </a:lnTo>
                  <a:lnTo>
                    <a:pt x="151130" y="79654"/>
                  </a:lnTo>
                  <a:lnTo>
                    <a:pt x="160782" y="81673"/>
                  </a:lnTo>
                  <a:lnTo>
                    <a:pt x="171742" y="81673"/>
                  </a:lnTo>
                  <a:lnTo>
                    <a:pt x="176961" y="74358"/>
                  </a:lnTo>
                  <a:lnTo>
                    <a:pt x="177838" y="73139"/>
                  </a:lnTo>
                  <a:lnTo>
                    <a:pt x="177838" y="80454"/>
                  </a:lnTo>
                  <a:lnTo>
                    <a:pt x="186359" y="80454"/>
                  </a:lnTo>
                  <a:lnTo>
                    <a:pt x="186359" y="73139"/>
                  </a:lnTo>
                  <a:lnTo>
                    <a:pt x="186359" y="0"/>
                  </a:lnTo>
                  <a:close/>
                </a:path>
                <a:path w="238759" h="84454">
                  <a:moveTo>
                    <a:pt x="238747" y="21945"/>
                  </a:moveTo>
                  <a:lnTo>
                    <a:pt x="209511" y="21945"/>
                  </a:lnTo>
                  <a:lnTo>
                    <a:pt x="209511" y="29260"/>
                  </a:lnTo>
                  <a:lnTo>
                    <a:pt x="228993" y="29260"/>
                  </a:lnTo>
                  <a:lnTo>
                    <a:pt x="228993" y="80454"/>
                  </a:lnTo>
                  <a:lnTo>
                    <a:pt x="238747" y="80454"/>
                  </a:lnTo>
                  <a:lnTo>
                    <a:pt x="238747" y="21945"/>
                  </a:lnTo>
                  <a:close/>
                </a:path>
                <a:path w="238759" h="84454">
                  <a:moveTo>
                    <a:pt x="238747" y="0"/>
                  </a:moveTo>
                  <a:lnTo>
                    <a:pt x="227774" y="0"/>
                  </a:lnTo>
                  <a:lnTo>
                    <a:pt x="227774" y="12192"/>
                  </a:lnTo>
                  <a:lnTo>
                    <a:pt x="238747" y="12192"/>
                  </a:lnTo>
                  <a:lnTo>
                    <a:pt x="238747" y="0"/>
                  </a:lnTo>
                  <a:close/>
                </a:path>
              </a:pathLst>
            </a:custGeom>
            <a:solidFill>
              <a:srgbClr val="000000"/>
            </a:solidFill>
          </p:spPr>
          <p:txBody>
            <a:bodyPr wrap="square" lIns="0" tIns="0" rIns="0" bIns="0" rtlCol="0"/>
            <a:lstStyle/>
            <a:p>
              <a:endParaRPr/>
            </a:p>
          </p:txBody>
        </p:sp>
        <p:pic>
          <p:nvPicPr>
            <p:cNvPr id="22" name="object 22"/>
            <p:cNvPicPr/>
            <p:nvPr/>
          </p:nvPicPr>
          <p:blipFill>
            <a:blip r:embed="rId7" cstate="print"/>
            <a:stretch>
              <a:fillRect/>
            </a:stretch>
          </p:blipFill>
          <p:spPr>
            <a:xfrm>
              <a:off x="6629903" y="3471039"/>
              <a:ext cx="123026" cy="67046"/>
            </a:xfrm>
            <a:prstGeom prst="rect">
              <a:avLst/>
            </a:prstGeom>
          </p:spPr>
        </p:pic>
      </p:grpSp>
      <p:sp>
        <p:nvSpPr>
          <p:cNvPr id="23" name="object 23"/>
          <p:cNvSpPr/>
          <p:nvPr/>
        </p:nvSpPr>
        <p:spPr>
          <a:xfrm>
            <a:off x="6358268" y="3592944"/>
            <a:ext cx="531495" cy="83185"/>
          </a:xfrm>
          <a:custGeom>
            <a:avLst/>
            <a:gdLst/>
            <a:ahLst/>
            <a:cxnLst/>
            <a:rect l="l" t="t" r="r" b="b"/>
            <a:pathLst>
              <a:path w="531495" h="83185">
                <a:moveTo>
                  <a:pt x="53594" y="14630"/>
                </a:moveTo>
                <a:lnTo>
                  <a:pt x="0" y="37795"/>
                </a:lnTo>
                <a:lnTo>
                  <a:pt x="0" y="46329"/>
                </a:lnTo>
                <a:lnTo>
                  <a:pt x="53594" y="69494"/>
                </a:lnTo>
                <a:lnTo>
                  <a:pt x="53594" y="59740"/>
                </a:lnTo>
                <a:lnTo>
                  <a:pt x="10960" y="41452"/>
                </a:lnTo>
                <a:lnTo>
                  <a:pt x="53594" y="24384"/>
                </a:lnTo>
                <a:lnTo>
                  <a:pt x="53594" y="14630"/>
                </a:lnTo>
                <a:close/>
              </a:path>
              <a:path w="531495" h="83185">
                <a:moveTo>
                  <a:pt x="121805" y="0"/>
                </a:moveTo>
                <a:lnTo>
                  <a:pt x="105968" y="0"/>
                </a:lnTo>
                <a:lnTo>
                  <a:pt x="96761" y="1473"/>
                </a:lnTo>
                <a:lnTo>
                  <a:pt x="90741" y="5334"/>
                </a:lnTo>
                <a:lnTo>
                  <a:pt x="87464" y="10807"/>
                </a:lnTo>
                <a:lnTo>
                  <a:pt x="86487" y="17068"/>
                </a:lnTo>
                <a:lnTo>
                  <a:pt x="86487" y="23164"/>
                </a:lnTo>
                <a:lnTo>
                  <a:pt x="70650" y="23164"/>
                </a:lnTo>
                <a:lnTo>
                  <a:pt x="70650" y="30480"/>
                </a:lnTo>
                <a:lnTo>
                  <a:pt x="86487" y="30480"/>
                </a:lnTo>
                <a:lnTo>
                  <a:pt x="86487" y="81673"/>
                </a:lnTo>
                <a:lnTo>
                  <a:pt x="96227" y="81673"/>
                </a:lnTo>
                <a:lnTo>
                  <a:pt x="96227" y="30480"/>
                </a:lnTo>
                <a:lnTo>
                  <a:pt x="116928" y="30480"/>
                </a:lnTo>
                <a:lnTo>
                  <a:pt x="116928" y="23164"/>
                </a:lnTo>
                <a:lnTo>
                  <a:pt x="96227" y="23164"/>
                </a:lnTo>
                <a:lnTo>
                  <a:pt x="96227" y="10972"/>
                </a:lnTo>
                <a:lnTo>
                  <a:pt x="99885" y="8534"/>
                </a:lnTo>
                <a:lnTo>
                  <a:pt x="120586" y="8534"/>
                </a:lnTo>
                <a:lnTo>
                  <a:pt x="121805" y="0"/>
                </a:lnTo>
                <a:close/>
              </a:path>
              <a:path w="531495" h="83185">
                <a:moveTo>
                  <a:pt x="190017" y="51206"/>
                </a:moveTo>
                <a:lnTo>
                  <a:pt x="187540" y="37376"/>
                </a:lnTo>
                <a:lnTo>
                  <a:pt x="182689" y="30480"/>
                </a:lnTo>
                <a:lnTo>
                  <a:pt x="181190" y="28346"/>
                </a:lnTo>
                <a:lnTo>
                  <a:pt x="180276" y="27838"/>
                </a:lnTo>
                <a:lnTo>
                  <a:pt x="180276" y="52425"/>
                </a:lnTo>
                <a:lnTo>
                  <a:pt x="179666" y="60159"/>
                </a:lnTo>
                <a:lnTo>
                  <a:pt x="177228" y="67665"/>
                </a:lnTo>
                <a:lnTo>
                  <a:pt x="172046" y="73342"/>
                </a:lnTo>
                <a:lnTo>
                  <a:pt x="163220" y="75577"/>
                </a:lnTo>
                <a:lnTo>
                  <a:pt x="157988" y="74714"/>
                </a:lnTo>
                <a:lnTo>
                  <a:pt x="152412" y="71323"/>
                </a:lnTo>
                <a:lnTo>
                  <a:pt x="147980" y="64274"/>
                </a:lnTo>
                <a:lnTo>
                  <a:pt x="146164" y="52425"/>
                </a:lnTo>
                <a:lnTo>
                  <a:pt x="147980" y="41275"/>
                </a:lnTo>
                <a:lnTo>
                  <a:pt x="152412" y="34594"/>
                </a:lnTo>
                <a:lnTo>
                  <a:pt x="157988" y="31330"/>
                </a:lnTo>
                <a:lnTo>
                  <a:pt x="163220" y="30480"/>
                </a:lnTo>
                <a:lnTo>
                  <a:pt x="169481" y="31673"/>
                </a:lnTo>
                <a:lnTo>
                  <a:pt x="174942" y="35509"/>
                </a:lnTo>
                <a:lnTo>
                  <a:pt x="178803" y="42303"/>
                </a:lnTo>
                <a:lnTo>
                  <a:pt x="180276" y="52425"/>
                </a:lnTo>
                <a:lnTo>
                  <a:pt x="180276" y="27838"/>
                </a:lnTo>
                <a:lnTo>
                  <a:pt x="172542" y="23431"/>
                </a:lnTo>
                <a:lnTo>
                  <a:pt x="163220" y="21945"/>
                </a:lnTo>
                <a:lnTo>
                  <a:pt x="155917" y="21945"/>
                </a:lnTo>
                <a:lnTo>
                  <a:pt x="147383" y="24384"/>
                </a:lnTo>
                <a:lnTo>
                  <a:pt x="141312" y="31673"/>
                </a:lnTo>
                <a:lnTo>
                  <a:pt x="136423" y="37795"/>
                </a:lnTo>
                <a:lnTo>
                  <a:pt x="135204" y="46329"/>
                </a:lnTo>
                <a:lnTo>
                  <a:pt x="135204" y="57302"/>
                </a:lnTo>
                <a:lnTo>
                  <a:pt x="136423" y="67056"/>
                </a:lnTo>
                <a:lnTo>
                  <a:pt x="141300" y="73152"/>
                </a:lnTo>
                <a:lnTo>
                  <a:pt x="147383" y="80454"/>
                </a:lnTo>
                <a:lnTo>
                  <a:pt x="154698" y="82892"/>
                </a:lnTo>
                <a:lnTo>
                  <a:pt x="170522" y="82892"/>
                </a:lnTo>
                <a:lnTo>
                  <a:pt x="179057" y="80454"/>
                </a:lnTo>
                <a:lnTo>
                  <a:pt x="183121" y="75577"/>
                </a:lnTo>
                <a:lnTo>
                  <a:pt x="185140" y="73152"/>
                </a:lnTo>
                <a:lnTo>
                  <a:pt x="187579" y="70713"/>
                </a:lnTo>
                <a:lnTo>
                  <a:pt x="190017" y="64617"/>
                </a:lnTo>
                <a:lnTo>
                  <a:pt x="190017" y="51206"/>
                </a:lnTo>
                <a:close/>
              </a:path>
              <a:path w="531495" h="83185">
                <a:moveTo>
                  <a:pt x="258229" y="51206"/>
                </a:moveTo>
                <a:lnTo>
                  <a:pt x="255752" y="37376"/>
                </a:lnTo>
                <a:lnTo>
                  <a:pt x="250901" y="30480"/>
                </a:lnTo>
                <a:lnTo>
                  <a:pt x="249402" y="28346"/>
                </a:lnTo>
                <a:lnTo>
                  <a:pt x="248488" y="27838"/>
                </a:lnTo>
                <a:lnTo>
                  <a:pt x="248488" y="52425"/>
                </a:lnTo>
                <a:lnTo>
                  <a:pt x="247878" y="60159"/>
                </a:lnTo>
                <a:lnTo>
                  <a:pt x="245440" y="67665"/>
                </a:lnTo>
                <a:lnTo>
                  <a:pt x="240258" y="73342"/>
                </a:lnTo>
                <a:lnTo>
                  <a:pt x="231432" y="75577"/>
                </a:lnTo>
                <a:lnTo>
                  <a:pt x="226199" y="74714"/>
                </a:lnTo>
                <a:lnTo>
                  <a:pt x="220624" y="71323"/>
                </a:lnTo>
                <a:lnTo>
                  <a:pt x="216192" y="64274"/>
                </a:lnTo>
                <a:lnTo>
                  <a:pt x="214376" y="52425"/>
                </a:lnTo>
                <a:lnTo>
                  <a:pt x="216192" y="41275"/>
                </a:lnTo>
                <a:lnTo>
                  <a:pt x="220624" y="34594"/>
                </a:lnTo>
                <a:lnTo>
                  <a:pt x="226199" y="31330"/>
                </a:lnTo>
                <a:lnTo>
                  <a:pt x="231432" y="30480"/>
                </a:lnTo>
                <a:lnTo>
                  <a:pt x="237693" y="31673"/>
                </a:lnTo>
                <a:lnTo>
                  <a:pt x="243154" y="35509"/>
                </a:lnTo>
                <a:lnTo>
                  <a:pt x="247015" y="42303"/>
                </a:lnTo>
                <a:lnTo>
                  <a:pt x="248488" y="52425"/>
                </a:lnTo>
                <a:lnTo>
                  <a:pt x="248488" y="27838"/>
                </a:lnTo>
                <a:lnTo>
                  <a:pt x="240753" y="23431"/>
                </a:lnTo>
                <a:lnTo>
                  <a:pt x="231432" y="21945"/>
                </a:lnTo>
                <a:lnTo>
                  <a:pt x="224129" y="21945"/>
                </a:lnTo>
                <a:lnTo>
                  <a:pt x="215595" y="24384"/>
                </a:lnTo>
                <a:lnTo>
                  <a:pt x="209524" y="31673"/>
                </a:lnTo>
                <a:lnTo>
                  <a:pt x="204635" y="37795"/>
                </a:lnTo>
                <a:lnTo>
                  <a:pt x="203415" y="46329"/>
                </a:lnTo>
                <a:lnTo>
                  <a:pt x="203415" y="57302"/>
                </a:lnTo>
                <a:lnTo>
                  <a:pt x="204635" y="67056"/>
                </a:lnTo>
                <a:lnTo>
                  <a:pt x="209511" y="73152"/>
                </a:lnTo>
                <a:lnTo>
                  <a:pt x="215595" y="80454"/>
                </a:lnTo>
                <a:lnTo>
                  <a:pt x="222910" y="82892"/>
                </a:lnTo>
                <a:lnTo>
                  <a:pt x="238747" y="82892"/>
                </a:lnTo>
                <a:lnTo>
                  <a:pt x="247269" y="80454"/>
                </a:lnTo>
                <a:lnTo>
                  <a:pt x="251333" y="75577"/>
                </a:lnTo>
                <a:lnTo>
                  <a:pt x="253365" y="73152"/>
                </a:lnTo>
                <a:lnTo>
                  <a:pt x="255790" y="70713"/>
                </a:lnTo>
                <a:lnTo>
                  <a:pt x="258229" y="64617"/>
                </a:lnTo>
                <a:lnTo>
                  <a:pt x="258229" y="51206"/>
                </a:lnTo>
                <a:close/>
              </a:path>
              <a:path w="531495" h="83185">
                <a:moveTo>
                  <a:pt x="322783" y="80454"/>
                </a:moveTo>
                <a:lnTo>
                  <a:pt x="321576" y="71932"/>
                </a:lnTo>
                <a:lnTo>
                  <a:pt x="319138" y="73152"/>
                </a:lnTo>
                <a:lnTo>
                  <a:pt x="313042" y="74358"/>
                </a:lnTo>
                <a:lnTo>
                  <a:pt x="302082" y="74358"/>
                </a:lnTo>
                <a:lnTo>
                  <a:pt x="297205" y="70713"/>
                </a:lnTo>
                <a:lnTo>
                  <a:pt x="297205" y="30480"/>
                </a:lnTo>
                <a:lnTo>
                  <a:pt x="319138" y="30480"/>
                </a:lnTo>
                <a:lnTo>
                  <a:pt x="319138" y="23164"/>
                </a:lnTo>
                <a:lnTo>
                  <a:pt x="297205" y="23164"/>
                </a:lnTo>
                <a:lnTo>
                  <a:pt x="297205" y="2438"/>
                </a:lnTo>
                <a:lnTo>
                  <a:pt x="287464" y="8534"/>
                </a:lnTo>
                <a:lnTo>
                  <a:pt x="287464" y="23164"/>
                </a:lnTo>
                <a:lnTo>
                  <a:pt x="272846" y="23164"/>
                </a:lnTo>
                <a:lnTo>
                  <a:pt x="272846" y="30480"/>
                </a:lnTo>
                <a:lnTo>
                  <a:pt x="287464" y="30480"/>
                </a:lnTo>
                <a:lnTo>
                  <a:pt x="287464" y="64617"/>
                </a:lnTo>
                <a:lnTo>
                  <a:pt x="288645" y="71589"/>
                </a:lnTo>
                <a:lnTo>
                  <a:pt x="292341" y="77406"/>
                </a:lnTo>
                <a:lnTo>
                  <a:pt x="298767" y="81407"/>
                </a:lnTo>
                <a:lnTo>
                  <a:pt x="308178" y="82892"/>
                </a:lnTo>
                <a:lnTo>
                  <a:pt x="314261" y="82892"/>
                </a:lnTo>
                <a:lnTo>
                  <a:pt x="320357" y="81673"/>
                </a:lnTo>
                <a:lnTo>
                  <a:pt x="322783" y="80454"/>
                </a:lnTo>
                <a:close/>
              </a:path>
              <a:path w="531495" h="83185">
                <a:moveTo>
                  <a:pt x="395871" y="53644"/>
                </a:moveTo>
                <a:lnTo>
                  <a:pt x="394677" y="47548"/>
                </a:lnTo>
                <a:lnTo>
                  <a:pt x="392366" y="35826"/>
                </a:lnTo>
                <a:lnTo>
                  <a:pt x="387807" y="30480"/>
                </a:lnTo>
                <a:lnTo>
                  <a:pt x="384911" y="27089"/>
                </a:lnTo>
                <a:lnTo>
                  <a:pt x="384911" y="42672"/>
                </a:lnTo>
                <a:lnTo>
                  <a:pt x="384911" y="47548"/>
                </a:lnTo>
                <a:lnTo>
                  <a:pt x="352018" y="47548"/>
                </a:lnTo>
                <a:lnTo>
                  <a:pt x="352018" y="39014"/>
                </a:lnTo>
                <a:lnTo>
                  <a:pt x="358114" y="30480"/>
                </a:lnTo>
                <a:lnTo>
                  <a:pt x="376389" y="30480"/>
                </a:lnTo>
                <a:lnTo>
                  <a:pt x="381254" y="34137"/>
                </a:lnTo>
                <a:lnTo>
                  <a:pt x="383692" y="39014"/>
                </a:lnTo>
                <a:lnTo>
                  <a:pt x="384911" y="42672"/>
                </a:lnTo>
                <a:lnTo>
                  <a:pt x="384911" y="27089"/>
                </a:lnTo>
                <a:lnTo>
                  <a:pt x="384302" y="26365"/>
                </a:lnTo>
                <a:lnTo>
                  <a:pt x="375323" y="22618"/>
                </a:lnTo>
                <a:lnTo>
                  <a:pt x="369074" y="21945"/>
                </a:lnTo>
                <a:lnTo>
                  <a:pt x="356997" y="24333"/>
                </a:lnTo>
                <a:lnTo>
                  <a:pt x="348221" y="30937"/>
                </a:lnTo>
                <a:lnTo>
                  <a:pt x="342874" y="40970"/>
                </a:lnTo>
                <a:lnTo>
                  <a:pt x="341058" y="53644"/>
                </a:lnTo>
                <a:lnTo>
                  <a:pt x="342874" y="65417"/>
                </a:lnTo>
                <a:lnTo>
                  <a:pt x="348221" y="74676"/>
                </a:lnTo>
                <a:lnTo>
                  <a:pt x="356997" y="80721"/>
                </a:lnTo>
                <a:lnTo>
                  <a:pt x="369074" y="82892"/>
                </a:lnTo>
                <a:lnTo>
                  <a:pt x="378891" y="81584"/>
                </a:lnTo>
                <a:lnTo>
                  <a:pt x="386435" y="77863"/>
                </a:lnTo>
                <a:lnTo>
                  <a:pt x="388518" y="75577"/>
                </a:lnTo>
                <a:lnTo>
                  <a:pt x="391693" y="72097"/>
                </a:lnTo>
                <a:lnTo>
                  <a:pt x="394652" y="64617"/>
                </a:lnTo>
                <a:lnTo>
                  <a:pt x="384911" y="63398"/>
                </a:lnTo>
                <a:lnTo>
                  <a:pt x="383692" y="67056"/>
                </a:lnTo>
                <a:lnTo>
                  <a:pt x="380034" y="75577"/>
                </a:lnTo>
                <a:lnTo>
                  <a:pt x="369074" y="75577"/>
                </a:lnTo>
                <a:lnTo>
                  <a:pt x="362813" y="74409"/>
                </a:lnTo>
                <a:lnTo>
                  <a:pt x="357352" y="70713"/>
                </a:lnTo>
                <a:lnTo>
                  <a:pt x="353491" y="64274"/>
                </a:lnTo>
                <a:lnTo>
                  <a:pt x="352018" y="54864"/>
                </a:lnTo>
                <a:lnTo>
                  <a:pt x="395871" y="54864"/>
                </a:lnTo>
                <a:lnTo>
                  <a:pt x="395871" y="53644"/>
                </a:lnTo>
                <a:close/>
              </a:path>
              <a:path w="531495" h="83185">
                <a:moveTo>
                  <a:pt x="464083" y="30480"/>
                </a:moveTo>
                <a:lnTo>
                  <a:pt x="460438" y="26822"/>
                </a:lnTo>
                <a:lnTo>
                  <a:pt x="454342" y="21945"/>
                </a:lnTo>
                <a:lnTo>
                  <a:pt x="436067" y="21945"/>
                </a:lnTo>
                <a:lnTo>
                  <a:pt x="429983" y="28041"/>
                </a:lnTo>
                <a:lnTo>
                  <a:pt x="426326" y="32918"/>
                </a:lnTo>
                <a:lnTo>
                  <a:pt x="426326" y="29260"/>
                </a:lnTo>
                <a:lnTo>
                  <a:pt x="423887" y="24384"/>
                </a:lnTo>
                <a:lnTo>
                  <a:pt x="421449" y="21945"/>
                </a:lnTo>
                <a:lnTo>
                  <a:pt x="412927" y="26822"/>
                </a:lnTo>
                <a:lnTo>
                  <a:pt x="415366" y="29260"/>
                </a:lnTo>
                <a:lnTo>
                  <a:pt x="417804" y="32918"/>
                </a:lnTo>
                <a:lnTo>
                  <a:pt x="417804" y="81673"/>
                </a:lnTo>
                <a:lnTo>
                  <a:pt x="427545" y="81673"/>
                </a:lnTo>
                <a:lnTo>
                  <a:pt x="427545" y="39014"/>
                </a:lnTo>
                <a:lnTo>
                  <a:pt x="433628" y="30480"/>
                </a:lnTo>
                <a:lnTo>
                  <a:pt x="451904" y="30480"/>
                </a:lnTo>
                <a:lnTo>
                  <a:pt x="455561" y="35356"/>
                </a:lnTo>
                <a:lnTo>
                  <a:pt x="458000" y="37795"/>
                </a:lnTo>
                <a:lnTo>
                  <a:pt x="464083" y="30480"/>
                </a:lnTo>
                <a:close/>
              </a:path>
              <a:path w="531495" h="83185">
                <a:moveTo>
                  <a:pt x="531075" y="37795"/>
                </a:moveTo>
                <a:lnTo>
                  <a:pt x="477481" y="14630"/>
                </a:lnTo>
                <a:lnTo>
                  <a:pt x="477481" y="24384"/>
                </a:lnTo>
                <a:lnTo>
                  <a:pt x="520115" y="42672"/>
                </a:lnTo>
                <a:lnTo>
                  <a:pt x="477481" y="59740"/>
                </a:lnTo>
                <a:lnTo>
                  <a:pt x="477481" y="69494"/>
                </a:lnTo>
                <a:lnTo>
                  <a:pt x="531075" y="46329"/>
                </a:lnTo>
                <a:lnTo>
                  <a:pt x="531075" y="37795"/>
                </a:lnTo>
                <a:close/>
              </a:path>
            </a:pathLst>
          </a:custGeom>
          <a:solidFill>
            <a:srgbClr val="000000"/>
          </a:solidFill>
        </p:spPr>
        <p:txBody>
          <a:bodyPr wrap="square" lIns="0" tIns="0" rIns="0" bIns="0" rtlCol="0"/>
          <a:lstStyle/>
          <a:p>
            <a:endParaRPr/>
          </a:p>
        </p:txBody>
      </p:sp>
      <p:sp>
        <p:nvSpPr>
          <p:cNvPr id="24" name="object 24"/>
          <p:cNvSpPr/>
          <p:nvPr/>
        </p:nvSpPr>
        <p:spPr>
          <a:xfrm>
            <a:off x="6378979" y="3797738"/>
            <a:ext cx="12700" cy="13970"/>
          </a:xfrm>
          <a:custGeom>
            <a:avLst/>
            <a:gdLst/>
            <a:ahLst/>
            <a:cxnLst/>
            <a:rect l="l" t="t" r="r" b="b"/>
            <a:pathLst>
              <a:path w="12700" h="13970">
                <a:moveTo>
                  <a:pt x="12180" y="13409"/>
                </a:moveTo>
                <a:lnTo>
                  <a:pt x="0" y="13409"/>
                </a:lnTo>
                <a:lnTo>
                  <a:pt x="0" y="0"/>
                </a:lnTo>
                <a:lnTo>
                  <a:pt x="12180" y="0"/>
                </a:lnTo>
                <a:lnTo>
                  <a:pt x="12180" y="13409"/>
                </a:lnTo>
                <a:close/>
              </a:path>
            </a:pathLst>
          </a:custGeom>
          <a:solidFill>
            <a:srgbClr val="000000"/>
          </a:solidFill>
        </p:spPr>
        <p:txBody>
          <a:bodyPr wrap="square" lIns="0" tIns="0" rIns="0" bIns="0" rtlCol="0"/>
          <a:lstStyle/>
          <a:p>
            <a:endParaRPr/>
          </a:p>
        </p:txBody>
      </p:sp>
      <p:sp>
        <p:nvSpPr>
          <p:cNvPr id="25" name="object 25"/>
          <p:cNvSpPr/>
          <p:nvPr/>
        </p:nvSpPr>
        <p:spPr>
          <a:xfrm>
            <a:off x="6447191" y="3797738"/>
            <a:ext cx="12700" cy="13970"/>
          </a:xfrm>
          <a:custGeom>
            <a:avLst/>
            <a:gdLst/>
            <a:ahLst/>
            <a:cxnLst/>
            <a:rect l="l" t="t" r="r" b="b"/>
            <a:pathLst>
              <a:path w="12700" h="13970">
                <a:moveTo>
                  <a:pt x="12180" y="13409"/>
                </a:moveTo>
                <a:lnTo>
                  <a:pt x="0" y="13409"/>
                </a:lnTo>
                <a:lnTo>
                  <a:pt x="0" y="0"/>
                </a:lnTo>
                <a:lnTo>
                  <a:pt x="12180" y="0"/>
                </a:lnTo>
                <a:lnTo>
                  <a:pt x="12180" y="13409"/>
                </a:lnTo>
                <a:close/>
              </a:path>
            </a:pathLst>
          </a:custGeom>
          <a:solidFill>
            <a:srgbClr val="000000"/>
          </a:solidFill>
        </p:spPr>
        <p:txBody>
          <a:bodyPr wrap="square" lIns="0" tIns="0" rIns="0" bIns="0" rtlCol="0"/>
          <a:lstStyle/>
          <a:p>
            <a:endParaRPr/>
          </a:p>
        </p:txBody>
      </p:sp>
      <p:sp>
        <p:nvSpPr>
          <p:cNvPr id="26" name="object 26"/>
          <p:cNvSpPr/>
          <p:nvPr/>
        </p:nvSpPr>
        <p:spPr>
          <a:xfrm>
            <a:off x="6515404" y="3797738"/>
            <a:ext cx="12700" cy="13970"/>
          </a:xfrm>
          <a:custGeom>
            <a:avLst/>
            <a:gdLst/>
            <a:ahLst/>
            <a:cxnLst/>
            <a:rect l="l" t="t" r="r" b="b"/>
            <a:pathLst>
              <a:path w="12700" h="13970">
                <a:moveTo>
                  <a:pt x="12180" y="13409"/>
                </a:moveTo>
                <a:lnTo>
                  <a:pt x="0" y="13409"/>
                </a:lnTo>
                <a:lnTo>
                  <a:pt x="0" y="0"/>
                </a:lnTo>
                <a:lnTo>
                  <a:pt x="12180" y="0"/>
                </a:lnTo>
                <a:lnTo>
                  <a:pt x="12180" y="13409"/>
                </a:lnTo>
                <a:close/>
              </a:path>
            </a:pathLst>
          </a:custGeom>
          <a:solidFill>
            <a:srgbClr val="000000"/>
          </a:solidFill>
        </p:spPr>
        <p:txBody>
          <a:bodyPr wrap="square" lIns="0" tIns="0" rIns="0" bIns="0" rtlCol="0"/>
          <a:lstStyle/>
          <a:p>
            <a:endParaRPr/>
          </a:p>
        </p:txBody>
      </p:sp>
      <p:grpSp>
        <p:nvGrpSpPr>
          <p:cNvPr id="27" name="object 27"/>
          <p:cNvGrpSpPr/>
          <p:nvPr/>
        </p:nvGrpSpPr>
        <p:grpSpPr>
          <a:xfrm>
            <a:off x="6358271" y="3866004"/>
            <a:ext cx="599440" cy="85725"/>
            <a:chOff x="6358271" y="3866004"/>
            <a:chExt cx="599440" cy="85725"/>
          </a:xfrm>
        </p:grpSpPr>
        <p:sp>
          <p:nvSpPr>
            <p:cNvPr id="28" name="object 28"/>
            <p:cNvSpPr/>
            <p:nvPr/>
          </p:nvSpPr>
          <p:spPr>
            <a:xfrm>
              <a:off x="6358267" y="3867226"/>
              <a:ext cx="111125" cy="84455"/>
            </a:xfrm>
            <a:custGeom>
              <a:avLst/>
              <a:gdLst/>
              <a:ahLst/>
              <a:cxnLst/>
              <a:rect l="l" t="t" r="r" b="b"/>
              <a:pathLst>
                <a:path w="111125" h="84454">
                  <a:moveTo>
                    <a:pt x="53594" y="13411"/>
                  </a:moveTo>
                  <a:lnTo>
                    <a:pt x="0" y="36576"/>
                  </a:lnTo>
                  <a:lnTo>
                    <a:pt x="0" y="45110"/>
                  </a:lnTo>
                  <a:lnTo>
                    <a:pt x="53594" y="68262"/>
                  </a:lnTo>
                  <a:lnTo>
                    <a:pt x="53594" y="58521"/>
                  </a:lnTo>
                  <a:lnTo>
                    <a:pt x="10960" y="40233"/>
                  </a:lnTo>
                  <a:lnTo>
                    <a:pt x="53594" y="23164"/>
                  </a:lnTo>
                  <a:lnTo>
                    <a:pt x="53594" y="13411"/>
                  </a:lnTo>
                  <a:close/>
                </a:path>
                <a:path w="111125" h="84454">
                  <a:moveTo>
                    <a:pt x="110845" y="0"/>
                  </a:moveTo>
                  <a:lnTo>
                    <a:pt x="102311" y="0"/>
                  </a:lnTo>
                  <a:lnTo>
                    <a:pt x="79171" y="84112"/>
                  </a:lnTo>
                  <a:lnTo>
                    <a:pt x="87693" y="84112"/>
                  </a:lnTo>
                  <a:lnTo>
                    <a:pt x="110845" y="0"/>
                  </a:lnTo>
                  <a:close/>
                </a:path>
              </a:pathLst>
            </a:custGeom>
            <a:solidFill>
              <a:srgbClr val="000000"/>
            </a:solidFill>
          </p:spPr>
          <p:txBody>
            <a:bodyPr wrap="square" lIns="0" tIns="0" rIns="0" bIns="0" rtlCol="0"/>
            <a:lstStyle/>
            <a:p>
              <a:endParaRPr/>
            </a:p>
          </p:txBody>
        </p:sp>
        <p:pic>
          <p:nvPicPr>
            <p:cNvPr id="29" name="object 29"/>
            <p:cNvPicPr/>
            <p:nvPr/>
          </p:nvPicPr>
          <p:blipFill>
            <a:blip r:embed="rId8" cstate="print"/>
            <a:stretch>
              <a:fillRect/>
            </a:stretch>
          </p:blipFill>
          <p:spPr>
            <a:xfrm>
              <a:off x="6497132" y="3866004"/>
              <a:ext cx="460435" cy="82893"/>
            </a:xfrm>
            <a:prstGeom prst="rect">
              <a:avLst/>
            </a:prstGeom>
          </p:spPr>
        </p:pic>
      </p:grpSp>
      <p:grpSp>
        <p:nvGrpSpPr>
          <p:cNvPr id="30" name="object 30"/>
          <p:cNvGrpSpPr/>
          <p:nvPr/>
        </p:nvGrpSpPr>
        <p:grpSpPr>
          <a:xfrm>
            <a:off x="6153634" y="4003754"/>
            <a:ext cx="394970" cy="84455"/>
            <a:chOff x="6153634" y="4003754"/>
            <a:chExt cx="394970" cy="84455"/>
          </a:xfrm>
        </p:grpSpPr>
        <p:sp>
          <p:nvSpPr>
            <p:cNvPr id="31" name="object 31"/>
            <p:cNvSpPr/>
            <p:nvPr/>
          </p:nvSpPr>
          <p:spPr>
            <a:xfrm>
              <a:off x="6153633" y="4003763"/>
              <a:ext cx="238760" cy="84455"/>
            </a:xfrm>
            <a:custGeom>
              <a:avLst/>
              <a:gdLst/>
              <a:ahLst/>
              <a:cxnLst/>
              <a:rect l="l" t="t" r="r" b="b"/>
              <a:pathLst>
                <a:path w="238760" h="84454">
                  <a:moveTo>
                    <a:pt x="53594" y="13411"/>
                  </a:moveTo>
                  <a:lnTo>
                    <a:pt x="0" y="36563"/>
                  </a:lnTo>
                  <a:lnTo>
                    <a:pt x="0" y="45097"/>
                  </a:lnTo>
                  <a:lnTo>
                    <a:pt x="53594" y="68262"/>
                  </a:lnTo>
                  <a:lnTo>
                    <a:pt x="53594" y="58508"/>
                  </a:lnTo>
                  <a:lnTo>
                    <a:pt x="10960" y="40220"/>
                  </a:lnTo>
                  <a:lnTo>
                    <a:pt x="53594" y="23152"/>
                  </a:lnTo>
                  <a:lnTo>
                    <a:pt x="53594" y="13411"/>
                  </a:lnTo>
                  <a:close/>
                </a:path>
                <a:path w="238760" h="84454">
                  <a:moveTo>
                    <a:pt x="110845" y="0"/>
                  </a:moveTo>
                  <a:lnTo>
                    <a:pt x="102311" y="0"/>
                  </a:lnTo>
                  <a:lnTo>
                    <a:pt x="79171" y="84112"/>
                  </a:lnTo>
                  <a:lnTo>
                    <a:pt x="87693" y="84112"/>
                  </a:lnTo>
                  <a:lnTo>
                    <a:pt x="110845" y="0"/>
                  </a:lnTo>
                  <a:close/>
                </a:path>
                <a:path w="238760" h="84454">
                  <a:moveTo>
                    <a:pt x="186359" y="0"/>
                  </a:moveTo>
                  <a:lnTo>
                    <a:pt x="177838" y="0"/>
                  </a:lnTo>
                  <a:lnTo>
                    <a:pt x="177838" y="52412"/>
                  </a:lnTo>
                  <a:lnTo>
                    <a:pt x="175869" y="64071"/>
                  </a:lnTo>
                  <a:lnTo>
                    <a:pt x="171284" y="70700"/>
                  </a:lnTo>
                  <a:lnTo>
                    <a:pt x="166014" y="73672"/>
                  </a:lnTo>
                  <a:lnTo>
                    <a:pt x="162001" y="74358"/>
                  </a:lnTo>
                  <a:lnTo>
                    <a:pt x="156959" y="73304"/>
                  </a:lnTo>
                  <a:lnTo>
                    <a:pt x="151803" y="69634"/>
                  </a:lnTo>
                  <a:lnTo>
                    <a:pt x="147777" y="62534"/>
                  </a:lnTo>
                  <a:lnTo>
                    <a:pt x="146164" y="51193"/>
                  </a:lnTo>
                  <a:lnTo>
                    <a:pt x="146418" y="46228"/>
                  </a:lnTo>
                  <a:lnTo>
                    <a:pt x="148145" y="38849"/>
                  </a:lnTo>
                  <a:lnTo>
                    <a:pt x="152844" y="32169"/>
                  </a:lnTo>
                  <a:lnTo>
                    <a:pt x="162001" y="29248"/>
                  </a:lnTo>
                  <a:lnTo>
                    <a:pt x="169608" y="31330"/>
                  </a:lnTo>
                  <a:lnTo>
                    <a:pt x="174485" y="36715"/>
                  </a:lnTo>
                  <a:lnTo>
                    <a:pt x="177076" y="44170"/>
                  </a:lnTo>
                  <a:lnTo>
                    <a:pt x="177838" y="52412"/>
                  </a:lnTo>
                  <a:lnTo>
                    <a:pt x="177838" y="0"/>
                  </a:lnTo>
                  <a:lnTo>
                    <a:pt x="176618" y="0"/>
                  </a:lnTo>
                  <a:lnTo>
                    <a:pt x="176618" y="29248"/>
                  </a:lnTo>
                  <a:lnTo>
                    <a:pt x="172961" y="24371"/>
                  </a:lnTo>
                  <a:lnTo>
                    <a:pt x="168084" y="20726"/>
                  </a:lnTo>
                  <a:lnTo>
                    <a:pt x="160782" y="20726"/>
                  </a:lnTo>
                  <a:lnTo>
                    <a:pt x="150622" y="22733"/>
                  </a:lnTo>
                  <a:lnTo>
                    <a:pt x="142506" y="28638"/>
                  </a:lnTo>
                  <a:lnTo>
                    <a:pt x="137147" y="38201"/>
                  </a:lnTo>
                  <a:lnTo>
                    <a:pt x="135204" y="51193"/>
                  </a:lnTo>
                  <a:lnTo>
                    <a:pt x="137312" y="64185"/>
                  </a:lnTo>
                  <a:lnTo>
                    <a:pt x="142963" y="73748"/>
                  </a:lnTo>
                  <a:lnTo>
                    <a:pt x="151130" y="79654"/>
                  </a:lnTo>
                  <a:lnTo>
                    <a:pt x="160782" y="81673"/>
                  </a:lnTo>
                  <a:lnTo>
                    <a:pt x="171742" y="81673"/>
                  </a:lnTo>
                  <a:lnTo>
                    <a:pt x="176961" y="74358"/>
                  </a:lnTo>
                  <a:lnTo>
                    <a:pt x="177838" y="73139"/>
                  </a:lnTo>
                  <a:lnTo>
                    <a:pt x="177838" y="80454"/>
                  </a:lnTo>
                  <a:lnTo>
                    <a:pt x="186359" y="80454"/>
                  </a:lnTo>
                  <a:lnTo>
                    <a:pt x="186359" y="73139"/>
                  </a:lnTo>
                  <a:lnTo>
                    <a:pt x="186359" y="0"/>
                  </a:lnTo>
                  <a:close/>
                </a:path>
                <a:path w="238760" h="84454">
                  <a:moveTo>
                    <a:pt x="238734" y="21932"/>
                  </a:moveTo>
                  <a:lnTo>
                    <a:pt x="209499" y="21932"/>
                  </a:lnTo>
                  <a:lnTo>
                    <a:pt x="209499" y="29248"/>
                  </a:lnTo>
                  <a:lnTo>
                    <a:pt x="228993" y="29248"/>
                  </a:lnTo>
                  <a:lnTo>
                    <a:pt x="228993" y="80454"/>
                  </a:lnTo>
                  <a:lnTo>
                    <a:pt x="238734" y="80454"/>
                  </a:lnTo>
                  <a:lnTo>
                    <a:pt x="238734" y="21932"/>
                  </a:lnTo>
                  <a:close/>
                </a:path>
                <a:path w="238760" h="84454">
                  <a:moveTo>
                    <a:pt x="238734" y="0"/>
                  </a:moveTo>
                  <a:lnTo>
                    <a:pt x="227774" y="0"/>
                  </a:lnTo>
                  <a:lnTo>
                    <a:pt x="227774" y="12192"/>
                  </a:lnTo>
                  <a:lnTo>
                    <a:pt x="238734" y="12192"/>
                  </a:lnTo>
                  <a:lnTo>
                    <a:pt x="238734" y="0"/>
                  </a:lnTo>
                  <a:close/>
                </a:path>
              </a:pathLst>
            </a:custGeom>
            <a:solidFill>
              <a:srgbClr val="CD1D31"/>
            </a:solidFill>
          </p:spPr>
          <p:txBody>
            <a:bodyPr wrap="square" lIns="0" tIns="0" rIns="0" bIns="0" rtlCol="0"/>
            <a:lstStyle/>
            <a:p>
              <a:endParaRPr/>
            </a:p>
          </p:txBody>
        </p:sp>
        <p:pic>
          <p:nvPicPr>
            <p:cNvPr id="32" name="object 32"/>
            <p:cNvPicPr/>
            <p:nvPr/>
          </p:nvPicPr>
          <p:blipFill>
            <a:blip r:embed="rId9" cstate="print"/>
            <a:stretch>
              <a:fillRect/>
            </a:stretch>
          </p:blipFill>
          <p:spPr>
            <a:xfrm>
              <a:off x="6425266" y="4017163"/>
              <a:ext cx="123026" cy="67046"/>
            </a:xfrm>
            <a:prstGeom prst="rect">
              <a:avLst/>
            </a:prstGeom>
          </p:spPr>
        </p:pic>
      </p:grpSp>
      <p:grpSp>
        <p:nvGrpSpPr>
          <p:cNvPr id="33" name="object 33"/>
          <p:cNvGrpSpPr/>
          <p:nvPr/>
        </p:nvGrpSpPr>
        <p:grpSpPr>
          <a:xfrm>
            <a:off x="5948996" y="4140285"/>
            <a:ext cx="462915" cy="105410"/>
            <a:chOff x="5948996" y="4140285"/>
            <a:chExt cx="462915" cy="105410"/>
          </a:xfrm>
        </p:grpSpPr>
        <p:sp>
          <p:nvSpPr>
            <p:cNvPr id="34" name="object 34"/>
            <p:cNvSpPr/>
            <p:nvPr/>
          </p:nvSpPr>
          <p:spPr>
            <a:xfrm>
              <a:off x="5948985" y="4140288"/>
              <a:ext cx="111125" cy="84455"/>
            </a:xfrm>
            <a:custGeom>
              <a:avLst/>
              <a:gdLst/>
              <a:ahLst/>
              <a:cxnLst/>
              <a:rect l="l" t="t" r="r" b="b"/>
              <a:pathLst>
                <a:path w="111125" h="84454">
                  <a:moveTo>
                    <a:pt x="53606" y="13411"/>
                  </a:moveTo>
                  <a:lnTo>
                    <a:pt x="0" y="36576"/>
                  </a:lnTo>
                  <a:lnTo>
                    <a:pt x="0" y="45110"/>
                  </a:lnTo>
                  <a:lnTo>
                    <a:pt x="53606" y="68262"/>
                  </a:lnTo>
                  <a:lnTo>
                    <a:pt x="53606" y="58521"/>
                  </a:lnTo>
                  <a:lnTo>
                    <a:pt x="10972" y="40233"/>
                  </a:lnTo>
                  <a:lnTo>
                    <a:pt x="53606" y="23164"/>
                  </a:lnTo>
                  <a:lnTo>
                    <a:pt x="53606" y="13411"/>
                  </a:lnTo>
                  <a:close/>
                </a:path>
                <a:path w="111125" h="84454">
                  <a:moveTo>
                    <a:pt x="110845" y="0"/>
                  </a:moveTo>
                  <a:lnTo>
                    <a:pt x="102323" y="0"/>
                  </a:lnTo>
                  <a:lnTo>
                    <a:pt x="79184" y="84112"/>
                  </a:lnTo>
                  <a:lnTo>
                    <a:pt x="87706" y="84112"/>
                  </a:lnTo>
                  <a:lnTo>
                    <a:pt x="110845" y="0"/>
                  </a:lnTo>
                  <a:close/>
                </a:path>
              </a:pathLst>
            </a:custGeom>
            <a:solidFill>
              <a:srgbClr val="000000"/>
            </a:solidFill>
          </p:spPr>
          <p:txBody>
            <a:bodyPr wrap="square" lIns="0" tIns="0" rIns="0" bIns="0" rtlCol="0"/>
            <a:lstStyle/>
            <a:p>
              <a:endParaRPr/>
            </a:p>
          </p:txBody>
        </p:sp>
        <p:pic>
          <p:nvPicPr>
            <p:cNvPr id="35" name="object 35"/>
            <p:cNvPicPr/>
            <p:nvPr/>
          </p:nvPicPr>
          <p:blipFill>
            <a:blip r:embed="rId10" cstate="print"/>
            <a:stretch>
              <a:fillRect/>
            </a:stretch>
          </p:blipFill>
          <p:spPr>
            <a:xfrm>
              <a:off x="6087857" y="4140285"/>
              <a:ext cx="324009" cy="104836"/>
            </a:xfrm>
            <a:prstGeom prst="rect">
              <a:avLst/>
            </a:prstGeom>
          </p:spPr>
        </p:pic>
      </p:grpSp>
      <p:pic>
        <p:nvPicPr>
          <p:cNvPr id="36" name="object 36"/>
          <p:cNvPicPr/>
          <p:nvPr/>
        </p:nvPicPr>
        <p:blipFill>
          <a:blip r:embed="rId11" cstate="print"/>
          <a:stretch>
            <a:fillRect/>
          </a:stretch>
        </p:blipFill>
        <p:spPr>
          <a:xfrm>
            <a:off x="5947778" y="1329208"/>
            <a:ext cx="1260714" cy="515648"/>
          </a:xfrm>
          <a:prstGeom prst="rect">
            <a:avLst/>
          </a:prstGeom>
        </p:spPr>
      </p:pic>
      <p:grpSp>
        <p:nvGrpSpPr>
          <p:cNvPr id="37" name="object 37"/>
          <p:cNvGrpSpPr/>
          <p:nvPr/>
        </p:nvGrpSpPr>
        <p:grpSpPr>
          <a:xfrm>
            <a:off x="7315684" y="1603490"/>
            <a:ext cx="302260" cy="96520"/>
            <a:chOff x="7315684" y="1603490"/>
            <a:chExt cx="302260" cy="96520"/>
          </a:xfrm>
        </p:grpSpPr>
        <p:pic>
          <p:nvPicPr>
            <p:cNvPr id="38" name="object 38"/>
            <p:cNvPicPr/>
            <p:nvPr/>
          </p:nvPicPr>
          <p:blipFill>
            <a:blip r:embed="rId12" cstate="print"/>
            <a:stretch>
              <a:fillRect/>
            </a:stretch>
          </p:blipFill>
          <p:spPr>
            <a:xfrm>
              <a:off x="7315684" y="1603490"/>
              <a:ext cx="98664" cy="81674"/>
            </a:xfrm>
            <a:prstGeom prst="rect">
              <a:avLst/>
            </a:prstGeom>
          </p:spPr>
        </p:pic>
        <p:sp>
          <p:nvSpPr>
            <p:cNvPr id="39" name="object 39"/>
            <p:cNvSpPr/>
            <p:nvPr/>
          </p:nvSpPr>
          <p:spPr>
            <a:xfrm>
              <a:off x="7452106" y="1624215"/>
              <a:ext cx="165735" cy="76200"/>
            </a:xfrm>
            <a:custGeom>
              <a:avLst/>
              <a:gdLst/>
              <a:ahLst/>
              <a:cxnLst/>
              <a:rect l="l" t="t" r="r" b="b"/>
              <a:pathLst>
                <a:path w="165734" h="76200">
                  <a:moveTo>
                    <a:pt x="47498" y="1219"/>
                  </a:moveTo>
                  <a:lnTo>
                    <a:pt x="37757" y="1219"/>
                  </a:lnTo>
                  <a:lnTo>
                    <a:pt x="37757" y="41452"/>
                  </a:lnTo>
                  <a:lnTo>
                    <a:pt x="35318" y="45110"/>
                  </a:lnTo>
                  <a:lnTo>
                    <a:pt x="34099" y="49987"/>
                  </a:lnTo>
                  <a:lnTo>
                    <a:pt x="28016" y="52425"/>
                  </a:lnTo>
                  <a:lnTo>
                    <a:pt x="17056" y="52425"/>
                  </a:lnTo>
                  <a:lnTo>
                    <a:pt x="12179" y="49987"/>
                  </a:lnTo>
                  <a:lnTo>
                    <a:pt x="10960" y="45110"/>
                  </a:lnTo>
                  <a:lnTo>
                    <a:pt x="9740" y="42672"/>
                  </a:lnTo>
                  <a:lnTo>
                    <a:pt x="9740" y="1219"/>
                  </a:lnTo>
                  <a:lnTo>
                    <a:pt x="0" y="1219"/>
                  </a:lnTo>
                  <a:lnTo>
                    <a:pt x="0" y="47548"/>
                  </a:lnTo>
                  <a:lnTo>
                    <a:pt x="2438" y="52425"/>
                  </a:lnTo>
                  <a:lnTo>
                    <a:pt x="6083" y="58521"/>
                  </a:lnTo>
                  <a:lnTo>
                    <a:pt x="13398" y="60960"/>
                  </a:lnTo>
                  <a:lnTo>
                    <a:pt x="31673" y="60960"/>
                  </a:lnTo>
                  <a:lnTo>
                    <a:pt x="38976" y="51206"/>
                  </a:lnTo>
                  <a:lnTo>
                    <a:pt x="38976" y="59740"/>
                  </a:lnTo>
                  <a:lnTo>
                    <a:pt x="47498" y="59740"/>
                  </a:lnTo>
                  <a:lnTo>
                    <a:pt x="47498" y="1219"/>
                  </a:lnTo>
                  <a:close/>
                </a:path>
                <a:path w="165734" h="76200">
                  <a:moveTo>
                    <a:pt x="119367" y="31699"/>
                  </a:moveTo>
                  <a:lnTo>
                    <a:pt x="118237" y="25603"/>
                  </a:lnTo>
                  <a:lnTo>
                    <a:pt x="116052" y="13893"/>
                  </a:lnTo>
                  <a:lnTo>
                    <a:pt x="111734" y="8534"/>
                  </a:lnTo>
                  <a:lnTo>
                    <a:pt x="109626" y="5930"/>
                  </a:lnTo>
                  <a:lnTo>
                    <a:pt x="109626" y="20726"/>
                  </a:lnTo>
                  <a:lnTo>
                    <a:pt x="109626" y="25603"/>
                  </a:lnTo>
                  <a:lnTo>
                    <a:pt x="76733" y="25603"/>
                  </a:lnTo>
                  <a:lnTo>
                    <a:pt x="76733" y="17068"/>
                  </a:lnTo>
                  <a:lnTo>
                    <a:pt x="81610" y="8534"/>
                  </a:lnTo>
                  <a:lnTo>
                    <a:pt x="99885" y="8534"/>
                  </a:lnTo>
                  <a:lnTo>
                    <a:pt x="105968" y="12192"/>
                  </a:lnTo>
                  <a:lnTo>
                    <a:pt x="108407" y="17068"/>
                  </a:lnTo>
                  <a:lnTo>
                    <a:pt x="109626" y="20726"/>
                  </a:lnTo>
                  <a:lnTo>
                    <a:pt x="109626" y="5930"/>
                  </a:lnTo>
                  <a:lnTo>
                    <a:pt x="108407" y="4419"/>
                  </a:lnTo>
                  <a:lnTo>
                    <a:pt x="99847" y="673"/>
                  </a:lnTo>
                  <a:lnTo>
                    <a:pt x="93789" y="0"/>
                  </a:lnTo>
                  <a:lnTo>
                    <a:pt x="81699" y="2387"/>
                  </a:lnTo>
                  <a:lnTo>
                    <a:pt x="72923" y="8991"/>
                  </a:lnTo>
                  <a:lnTo>
                    <a:pt x="67576" y="19037"/>
                  </a:lnTo>
                  <a:lnTo>
                    <a:pt x="65773" y="31699"/>
                  </a:lnTo>
                  <a:lnTo>
                    <a:pt x="67576" y="43472"/>
                  </a:lnTo>
                  <a:lnTo>
                    <a:pt x="72923" y="52730"/>
                  </a:lnTo>
                  <a:lnTo>
                    <a:pt x="81699" y="58788"/>
                  </a:lnTo>
                  <a:lnTo>
                    <a:pt x="93789" y="60960"/>
                  </a:lnTo>
                  <a:lnTo>
                    <a:pt x="103606" y="59639"/>
                  </a:lnTo>
                  <a:lnTo>
                    <a:pt x="111150" y="55930"/>
                  </a:lnTo>
                  <a:lnTo>
                    <a:pt x="113233" y="53644"/>
                  </a:lnTo>
                  <a:lnTo>
                    <a:pt x="116395" y="50152"/>
                  </a:lnTo>
                  <a:lnTo>
                    <a:pt x="119367" y="42672"/>
                  </a:lnTo>
                  <a:lnTo>
                    <a:pt x="109626" y="41452"/>
                  </a:lnTo>
                  <a:lnTo>
                    <a:pt x="108407" y="45110"/>
                  </a:lnTo>
                  <a:lnTo>
                    <a:pt x="104749" y="53644"/>
                  </a:lnTo>
                  <a:lnTo>
                    <a:pt x="93789" y="53644"/>
                  </a:lnTo>
                  <a:lnTo>
                    <a:pt x="87503" y="52463"/>
                  </a:lnTo>
                  <a:lnTo>
                    <a:pt x="81915" y="48768"/>
                  </a:lnTo>
                  <a:lnTo>
                    <a:pt x="77685" y="42329"/>
                  </a:lnTo>
                  <a:lnTo>
                    <a:pt x="75514" y="32918"/>
                  </a:lnTo>
                  <a:lnTo>
                    <a:pt x="119367" y="32918"/>
                  </a:lnTo>
                  <a:lnTo>
                    <a:pt x="119367" y="31699"/>
                  </a:lnTo>
                  <a:close/>
                </a:path>
                <a:path w="165734" h="76200">
                  <a:moveTo>
                    <a:pt x="165658" y="46329"/>
                  </a:moveTo>
                  <a:lnTo>
                    <a:pt x="154698" y="46329"/>
                  </a:lnTo>
                  <a:lnTo>
                    <a:pt x="154698" y="59740"/>
                  </a:lnTo>
                  <a:lnTo>
                    <a:pt x="160782" y="59740"/>
                  </a:lnTo>
                  <a:lnTo>
                    <a:pt x="160782" y="64617"/>
                  </a:lnTo>
                  <a:lnTo>
                    <a:pt x="159562" y="69494"/>
                  </a:lnTo>
                  <a:lnTo>
                    <a:pt x="154698" y="71932"/>
                  </a:lnTo>
                  <a:lnTo>
                    <a:pt x="157124" y="75577"/>
                  </a:lnTo>
                  <a:lnTo>
                    <a:pt x="165658" y="71932"/>
                  </a:lnTo>
                  <a:lnTo>
                    <a:pt x="165658" y="46329"/>
                  </a:lnTo>
                  <a:close/>
                </a:path>
                <a:path w="165734" h="76200">
                  <a:moveTo>
                    <a:pt x="165658" y="1219"/>
                  </a:moveTo>
                  <a:lnTo>
                    <a:pt x="154698" y="1219"/>
                  </a:lnTo>
                  <a:lnTo>
                    <a:pt x="154698" y="14630"/>
                  </a:lnTo>
                  <a:lnTo>
                    <a:pt x="165658" y="14630"/>
                  </a:lnTo>
                  <a:lnTo>
                    <a:pt x="165658" y="1219"/>
                  </a:lnTo>
                  <a:close/>
                </a:path>
              </a:pathLst>
            </a:custGeom>
            <a:solidFill>
              <a:srgbClr val="000000"/>
            </a:solidFill>
          </p:spPr>
          <p:txBody>
            <a:bodyPr wrap="square" lIns="0" tIns="0" rIns="0" bIns="0" rtlCol="0"/>
            <a:lstStyle/>
            <a:p>
              <a:endParaRPr/>
            </a:p>
          </p:txBody>
        </p:sp>
      </p:grpSp>
      <p:pic>
        <p:nvPicPr>
          <p:cNvPr id="40" name="object 40"/>
          <p:cNvPicPr/>
          <p:nvPr/>
        </p:nvPicPr>
        <p:blipFill>
          <a:blip r:embed="rId13" cstate="print"/>
          <a:stretch>
            <a:fillRect/>
          </a:stretch>
        </p:blipFill>
        <p:spPr>
          <a:xfrm>
            <a:off x="5947778" y="5039927"/>
            <a:ext cx="1669990" cy="788710"/>
          </a:xfrm>
          <a:prstGeom prst="rect">
            <a:avLst/>
          </a:prstGeom>
        </p:spPr>
      </p:pic>
      <p:pic>
        <p:nvPicPr>
          <p:cNvPr id="41" name="object 41"/>
          <p:cNvPicPr/>
          <p:nvPr/>
        </p:nvPicPr>
        <p:blipFill>
          <a:blip r:embed="rId14" cstate="print"/>
          <a:stretch>
            <a:fillRect/>
          </a:stretch>
        </p:blipFill>
        <p:spPr>
          <a:xfrm>
            <a:off x="2613886" y="3461287"/>
            <a:ext cx="354461" cy="119464"/>
          </a:xfrm>
          <a:prstGeom prst="rect">
            <a:avLst/>
          </a:prstGeom>
        </p:spPr>
      </p:pic>
      <p:grpSp>
        <p:nvGrpSpPr>
          <p:cNvPr id="42" name="object 42"/>
          <p:cNvGrpSpPr/>
          <p:nvPr/>
        </p:nvGrpSpPr>
        <p:grpSpPr>
          <a:xfrm>
            <a:off x="2387324" y="6169964"/>
            <a:ext cx="1843405" cy="279400"/>
            <a:chOff x="2387324" y="6169964"/>
            <a:chExt cx="1843405" cy="279400"/>
          </a:xfrm>
        </p:grpSpPr>
        <p:pic>
          <p:nvPicPr>
            <p:cNvPr id="43" name="object 43"/>
            <p:cNvPicPr/>
            <p:nvPr/>
          </p:nvPicPr>
          <p:blipFill>
            <a:blip r:embed="rId15" cstate="print"/>
            <a:stretch>
              <a:fillRect/>
            </a:stretch>
          </p:blipFill>
          <p:spPr>
            <a:xfrm>
              <a:off x="2387324" y="6344285"/>
              <a:ext cx="246052" cy="103617"/>
            </a:xfrm>
            <a:prstGeom prst="rect">
              <a:avLst/>
            </a:prstGeom>
          </p:spPr>
        </p:pic>
        <p:pic>
          <p:nvPicPr>
            <p:cNvPr id="44" name="object 44"/>
            <p:cNvPicPr/>
            <p:nvPr/>
          </p:nvPicPr>
          <p:blipFill>
            <a:blip r:embed="rId16" cstate="print"/>
            <a:stretch>
              <a:fillRect/>
            </a:stretch>
          </p:blipFill>
          <p:spPr>
            <a:xfrm>
              <a:off x="2652866" y="6169964"/>
              <a:ext cx="1577416" cy="279157"/>
            </a:xfrm>
            <a:prstGeom prst="rect">
              <a:avLst/>
            </a:prstGeom>
          </p:spPr>
        </p:pic>
      </p:grpSp>
      <p:pic>
        <p:nvPicPr>
          <p:cNvPr id="45" name="object 45"/>
          <p:cNvPicPr/>
          <p:nvPr/>
        </p:nvPicPr>
        <p:blipFill>
          <a:blip r:embed="rId17" cstate="print"/>
          <a:stretch>
            <a:fillRect/>
          </a:stretch>
        </p:blipFill>
        <p:spPr>
          <a:xfrm>
            <a:off x="4751621" y="3293061"/>
            <a:ext cx="1160832" cy="125559"/>
          </a:xfrm>
          <a:prstGeom prst="rect">
            <a:avLst/>
          </a:prstGeom>
        </p:spPr>
      </p:pic>
      <p:grpSp>
        <p:nvGrpSpPr>
          <p:cNvPr id="46" name="object 46"/>
          <p:cNvGrpSpPr/>
          <p:nvPr/>
        </p:nvGrpSpPr>
        <p:grpSpPr>
          <a:xfrm>
            <a:off x="893955" y="1145133"/>
            <a:ext cx="4849495" cy="2243455"/>
            <a:chOff x="893955" y="1145133"/>
            <a:chExt cx="4849495" cy="2243455"/>
          </a:xfrm>
        </p:grpSpPr>
        <p:pic>
          <p:nvPicPr>
            <p:cNvPr id="47" name="object 47"/>
            <p:cNvPicPr/>
            <p:nvPr/>
          </p:nvPicPr>
          <p:blipFill>
            <a:blip r:embed="rId18" cstate="print"/>
            <a:stretch>
              <a:fillRect/>
            </a:stretch>
          </p:blipFill>
          <p:spPr>
            <a:xfrm>
              <a:off x="893955" y="1145133"/>
              <a:ext cx="4849187" cy="2057717"/>
            </a:xfrm>
            <a:prstGeom prst="rect">
              <a:avLst/>
            </a:prstGeom>
          </p:spPr>
        </p:pic>
        <p:sp>
          <p:nvSpPr>
            <p:cNvPr id="48" name="object 48"/>
            <p:cNvSpPr/>
            <p:nvPr/>
          </p:nvSpPr>
          <p:spPr>
            <a:xfrm>
              <a:off x="923189" y="3235767"/>
              <a:ext cx="3747135" cy="146685"/>
            </a:xfrm>
            <a:custGeom>
              <a:avLst/>
              <a:gdLst/>
              <a:ahLst/>
              <a:cxnLst/>
              <a:rect l="l" t="t" r="r" b="b"/>
              <a:pathLst>
                <a:path w="3747135" h="146685">
                  <a:moveTo>
                    <a:pt x="3746820" y="0"/>
                  </a:moveTo>
                  <a:lnTo>
                    <a:pt x="3746820" y="146283"/>
                  </a:lnTo>
                  <a:lnTo>
                    <a:pt x="0" y="146283"/>
                  </a:lnTo>
                  <a:lnTo>
                    <a:pt x="0" y="0"/>
                  </a:lnTo>
                </a:path>
              </a:pathLst>
            </a:custGeom>
            <a:ln w="12190">
              <a:solidFill>
                <a:srgbClr val="000000"/>
              </a:solidFill>
            </a:ln>
          </p:spPr>
          <p:txBody>
            <a:bodyPr wrap="square" lIns="0" tIns="0" rIns="0" bIns="0" rtlCol="0"/>
            <a:lstStyle/>
            <a:p>
              <a:endParaRPr/>
            </a:p>
          </p:txBody>
        </p:sp>
      </p:grpSp>
      <p:grpSp>
        <p:nvGrpSpPr>
          <p:cNvPr id="49" name="object 49"/>
          <p:cNvGrpSpPr/>
          <p:nvPr/>
        </p:nvGrpSpPr>
        <p:grpSpPr>
          <a:xfrm>
            <a:off x="921971" y="3859910"/>
            <a:ext cx="4850765" cy="2243455"/>
            <a:chOff x="921971" y="3859910"/>
            <a:chExt cx="4850765" cy="2243455"/>
          </a:xfrm>
        </p:grpSpPr>
        <p:pic>
          <p:nvPicPr>
            <p:cNvPr id="50" name="object 50"/>
            <p:cNvPicPr/>
            <p:nvPr/>
          </p:nvPicPr>
          <p:blipFill>
            <a:blip r:embed="rId19" cstate="print"/>
            <a:stretch>
              <a:fillRect/>
            </a:stretch>
          </p:blipFill>
          <p:spPr>
            <a:xfrm>
              <a:off x="921971" y="3859910"/>
              <a:ext cx="4850405" cy="2057715"/>
            </a:xfrm>
            <a:prstGeom prst="rect">
              <a:avLst/>
            </a:prstGeom>
          </p:spPr>
        </p:pic>
        <p:sp>
          <p:nvSpPr>
            <p:cNvPr id="51" name="object 51"/>
            <p:cNvSpPr/>
            <p:nvPr/>
          </p:nvSpPr>
          <p:spPr>
            <a:xfrm>
              <a:off x="1448181" y="5950541"/>
              <a:ext cx="3747135" cy="146685"/>
            </a:xfrm>
            <a:custGeom>
              <a:avLst/>
              <a:gdLst/>
              <a:ahLst/>
              <a:cxnLst/>
              <a:rect l="l" t="t" r="r" b="b"/>
              <a:pathLst>
                <a:path w="3747135" h="146685">
                  <a:moveTo>
                    <a:pt x="3746821" y="0"/>
                  </a:moveTo>
                  <a:lnTo>
                    <a:pt x="3746821" y="146283"/>
                  </a:lnTo>
                  <a:lnTo>
                    <a:pt x="0" y="146283"/>
                  </a:lnTo>
                  <a:lnTo>
                    <a:pt x="0" y="0"/>
                  </a:lnTo>
                </a:path>
              </a:pathLst>
            </a:custGeom>
            <a:ln w="12190">
              <a:solidFill>
                <a:srgbClr val="000000"/>
              </a:solidFill>
            </a:ln>
          </p:spPr>
          <p:txBody>
            <a:bodyPr wrap="square" lIns="0" tIns="0" rIns="0" bIns="0" rtlCol="0"/>
            <a:lstStyle/>
            <a:p>
              <a:endParaRPr/>
            </a:p>
          </p:txBody>
        </p:sp>
      </p:grpSp>
      <p:sp>
        <p:nvSpPr>
          <p:cNvPr id="52" name="object 52"/>
          <p:cNvSpPr txBox="1">
            <a:spLocks noGrp="1"/>
          </p:cNvSpPr>
          <p:nvPr>
            <p:ph type="dt" sz="half" idx="6"/>
          </p:nvPr>
        </p:nvSpPr>
        <p:spPr>
          <a:prstGeom prst="rect">
            <a:avLst/>
          </a:prstGeom>
        </p:spPr>
        <p:txBody>
          <a:bodyPr vert="horz" wrap="square" lIns="0" tIns="4445" rIns="0" bIns="0" rtlCol="0">
            <a:spAutoFit/>
          </a:bodyPr>
          <a:lstStyle/>
          <a:p>
            <a:pPr marL="12700">
              <a:lnSpc>
                <a:spcPct val="100000"/>
              </a:lnSpc>
              <a:spcBef>
                <a:spcPts val="35"/>
              </a:spcBef>
            </a:pPr>
            <a:r>
              <a:rPr spc="30" dirty="0"/>
              <a:t>Randy</a:t>
            </a:r>
            <a:r>
              <a:rPr spc="20" dirty="0"/>
              <a:t> </a:t>
            </a:r>
            <a:r>
              <a:rPr spc="55" dirty="0"/>
              <a:t>Connolly</a:t>
            </a:r>
            <a:r>
              <a:rPr spc="45" dirty="0"/>
              <a:t> </a:t>
            </a:r>
            <a:r>
              <a:rPr spc="45" dirty="0">
                <a:solidFill>
                  <a:srgbClr val="3E3E3E"/>
                </a:solidFill>
              </a:rPr>
              <a:t>and</a:t>
            </a:r>
            <a:r>
              <a:rPr spc="30" dirty="0">
                <a:solidFill>
                  <a:srgbClr val="3E3E3E"/>
                </a:solidFill>
              </a:rPr>
              <a:t> </a:t>
            </a:r>
            <a:r>
              <a:rPr spc="30" dirty="0"/>
              <a:t>Ricardo</a:t>
            </a:r>
            <a:r>
              <a:rPr spc="20" dirty="0"/>
              <a:t> </a:t>
            </a:r>
            <a:r>
              <a:rPr spc="25" dirty="0"/>
              <a:t>Hoar</a:t>
            </a:r>
          </a:p>
        </p:txBody>
      </p:sp>
      <p:sp>
        <p:nvSpPr>
          <p:cNvPr id="53" name="object 53"/>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spc="10" dirty="0"/>
              <a:t>F</a:t>
            </a:r>
            <a:r>
              <a:rPr spc="30" dirty="0"/>
              <a:t>un</a:t>
            </a:r>
            <a:r>
              <a:rPr spc="40" dirty="0"/>
              <a:t>d</a:t>
            </a:r>
            <a:r>
              <a:rPr spc="45" dirty="0"/>
              <a:t>a</a:t>
            </a:r>
            <a:r>
              <a:rPr spc="40" dirty="0"/>
              <a:t>m</a:t>
            </a:r>
            <a:r>
              <a:rPr spc="20" dirty="0"/>
              <a:t>ent</a:t>
            </a:r>
            <a:r>
              <a:rPr spc="45" dirty="0"/>
              <a:t>a</a:t>
            </a:r>
            <a:r>
              <a:rPr spc="15" dirty="0"/>
              <a:t>l</a:t>
            </a:r>
            <a:r>
              <a:rPr spc="30" dirty="0"/>
              <a:t>s</a:t>
            </a:r>
            <a:r>
              <a:rPr spc="50" dirty="0"/>
              <a:t> </a:t>
            </a:r>
            <a:r>
              <a:rPr spc="15" dirty="0"/>
              <a:t>o</a:t>
            </a:r>
            <a:r>
              <a:rPr spc="10" dirty="0"/>
              <a:t>f</a:t>
            </a:r>
            <a:r>
              <a:rPr spc="-65" dirty="0"/>
              <a:t> </a:t>
            </a:r>
            <a:r>
              <a:rPr spc="-20" dirty="0"/>
              <a:t>W</a:t>
            </a:r>
            <a:r>
              <a:rPr spc="80" dirty="0"/>
              <a:t>e</a:t>
            </a:r>
            <a:r>
              <a:rPr spc="114" dirty="0"/>
              <a:t>b</a:t>
            </a:r>
            <a:r>
              <a:rPr spc="40" dirty="0"/>
              <a:t> </a:t>
            </a:r>
            <a:r>
              <a:rPr spc="80" dirty="0"/>
              <a:t>D</a:t>
            </a:r>
            <a:r>
              <a:rPr spc="60" dirty="0"/>
              <a:t>e</a:t>
            </a:r>
            <a:r>
              <a:rPr spc="15" dirty="0"/>
              <a:t>v</a:t>
            </a:r>
            <a:r>
              <a:rPr spc="55" dirty="0"/>
              <a:t>el</a:t>
            </a:r>
            <a:r>
              <a:rPr spc="60" dirty="0"/>
              <a:t>o</a:t>
            </a:r>
            <a:r>
              <a:rPr spc="70" dirty="0"/>
              <a:t>p</a:t>
            </a:r>
            <a:r>
              <a:rPr spc="40" dirty="0"/>
              <a:t>m</a:t>
            </a:r>
            <a:r>
              <a:rPr spc="20" dirty="0"/>
              <a:t>en</a:t>
            </a:r>
            <a:r>
              <a:rPr spc="15" dirty="0"/>
              <a:t>t</a:t>
            </a:r>
            <a:r>
              <a:rPr spc="20" dirty="0"/>
              <a:t> </a:t>
            </a:r>
            <a:r>
              <a:rPr spc="25" dirty="0"/>
              <a:t>-</a:t>
            </a:r>
            <a:r>
              <a:rPr spc="40" dirty="0"/>
              <a:t> </a:t>
            </a:r>
            <a:r>
              <a:rPr spc="-20" dirty="0"/>
              <a:t>2</a:t>
            </a:r>
            <a:r>
              <a:rPr sz="1200" spc="44" baseline="24305" dirty="0"/>
              <a:t>n</a:t>
            </a:r>
            <a:r>
              <a:rPr sz="1200" spc="52" baseline="24305" dirty="0"/>
              <a:t>d</a:t>
            </a:r>
            <a:r>
              <a:rPr sz="1200" baseline="24305" dirty="0"/>
              <a:t> </a:t>
            </a:r>
            <a:r>
              <a:rPr sz="1200" spc="-82" baseline="24305" dirty="0"/>
              <a:t> </a:t>
            </a:r>
            <a:r>
              <a:rPr sz="1200" spc="85" dirty="0"/>
              <a:t>Ed.</a:t>
            </a:r>
            <a:endParaRPr sz="12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 y="1143000"/>
            <a:ext cx="8001000" cy="5415280"/>
            <a:chOff x="457200" y="1143000"/>
            <a:chExt cx="8001000" cy="5415280"/>
          </a:xfrm>
        </p:grpSpPr>
        <p:pic>
          <p:nvPicPr>
            <p:cNvPr id="3" name="object 3"/>
            <p:cNvPicPr/>
            <p:nvPr/>
          </p:nvPicPr>
          <p:blipFill>
            <a:blip r:embed="rId2" cstate="print"/>
            <a:stretch>
              <a:fillRect/>
            </a:stretch>
          </p:blipFill>
          <p:spPr>
            <a:xfrm>
              <a:off x="2942221" y="1143000"/>
              <a:ext cx="3071571" cy="5404088"/>
            </a:xfrm>
            <a:prstGeom prst="rect">
              <a:avLst/>
            </a:prstGeom>
          </p:spPr>
        </p:pic>
        <p:pic>
          <p:nvPicPr>
            <p:cNvPr id="4" name="object 4"/>
            <p:cNvPicPr/>
            <p:nvPr/>
          </p:nvPicPr>
          <p:blipFill>
            <a:blip r:embed="rId3" cstate="print"/>
            <a:stretch>
              <a:fillRect/>
            </a:stretch>
          </p:blipFill>
          <p:spPr>
            <a:xfrm>
              <a:off x="5534060" y="3588873"/>
              <a:ext cx="931293" cy="391693"/>
            </a:xfrm>
            <a:prstGeom prst="rect">
              <a:avLst/>
            </a:prstGeom>
          </p:spPr>
        </p:pic>
      </p:grpSp>
      <p:sp>
        <p:nvSpPr>
          <p:cNvPr id="5" name="object 5"/>
          <p:cNvSpPr txBox="1">
            <a:spLocks noGrp="1"/>
          </p:cNvSpPr>
          <p:nvPr>
            <p:ph type="title"/>
          </p:nvPr>
        </p:nvSpPr>
        <p:spPr>
          <a:xfrm>
            <a:off x="993139" y="30779"/>
            <a:ext cx="7085330" cy="1065530"/>
          </a:xfrm>
          <a:prstGeom prst="rect">
            <a:avLst/>
          </a:prstGeom>
        </p:spPr>
        <p:txBody>
          <a:bodyPr vert="horz" wrap="square" lIns="0" tIns="117475" rIns="0" bIns="0" rtlCol="0">
            <a:spAutoFit/>
          </a:bodyPr>
          <a:lstStyle/>
          <a:p>
            <a:pPr marL="12700">
              <a:lnSpc>
                <a:spcPct val="100000"/>
              </a:lnSpc>
              <a:spcBef>
                <a:spcPts val="925"/>
              </a:spcBef>
            </a:pPr>
            <a:r>
              <a:rPr sz="4400" spc="155" dirty="0"/>
              <a:t>Approaches</a:t>
            </a:r>
            <a:r>
              <a:rPr sz="4400" spc="90" dirty="0"/>
              <a:t> </a:t>
            </a:r>
            <a:r>
              <a:rPr sz="4400" spc="-45" dirty="0"/>
              <a:t>to</a:t>
            </a:r>
            <a:r>
              <a:rPr sz="4400" spc="100" dirty="0"/>
              <a:t> </a:t>
            </a:r>
            <a:r>
              <a:rPr sz="4400" spc="360" dirty="0"/>
              <a:t>CSS</a:t>
            </a:r>
            <a:r>
              <a:rPr sz="4400" spc="100" dirty="0"/>
              <a:t> </a:t>
            </a:r>
            <a:r>
              <a:rPr sz="4400" spc="105" dirty="0"/>
              <a:t>Layout</a:t>
            </a:r>
            <a:endParaRPr sz="4400"/>
          </a:p>
          <a:p>
            <a:pPr marL="12700">
              <a:lnSpc>
                <a:spcPct val="100000"/>
              </a:lnSpc>
              <a:spcBef>
                <a:spcPts val="284"/>
              </a:spcBef>
            </a:pPr>
            <a:r>
              <a:rPr sz="1500" b="0" spc="45" dirty="0">
                <a:latin typeface="Cambria"/>
                <a:cs typeface="Cambria"/>
              </a:rPr>
              <a:t>Problem</a:t>
            </a:r>
            <a:r>
              <a:rPr sz="1500" b="0" spc="20" dirty="0">
                <a:latin typeface="Cambria"/>
                <a:cs typeface="Cambria"/>
              </a:rPr>
              <a:t> </a:t>
            </a:r>
            <a:r>
              <a:rPr sz="1500" b="0" spc="-10" dirty="0">
                <a:latin typeface="Cambria"/>
                <a:cs typeface="Cambria"/>
              </a:rPr>
              <a:t>with</a:t>
            </a:r>
            <a:r>
              <a:rPr sz="1500" b="0" spc="45" dirty="0">
                <a:latin typeface="Cambria"/>
                <a:cs typeface="Cambria"/>
              </a:rPr>
              <a:t> </a:t>
            </a:r>
            <a:r>
              <a:rPr sz="1500" b="0" spc="60" dirty="0">
                <a:latin typeface="Cambria"/>
                <a:cs typeface="Cambria"/>
              </a:rPr>
              <a:t>Fixed</a:t>
            </a:r>
            <a:r>
              <a:rPr sz="1500" b="0" spc="40" dirty="0">
                <a:latin typeface="Cambria"/>
                <a:cs typeface="Cambria"/>
              </a:rPr>
              <a:t> </a:t>
            </a:r>
            <a:r>
              <a:rPr sz="1500" b="0" spc="5" dirty="0">
                <a:latin typeface="Cambria"/>
                <a:cs typeface="Cambria"/>
              </a:rPr>
              <a:t>Layout</a:t>
            </a:r>
            <a:endParaRPr sz="1500">
              <a:latin typeface="Cambria"/>
              <a:cs typeface="Cambria"/>
            </a:endParaRPr>
          </a:p>
        </p:txBody>
      </p:sp>
      <p:sp>
        <p:nvSpPr>
          <p:cNvPr id="6" name="object 6"/>
          <p:cNvSpPr txBox="1">
            <a:spLocks noGrp="1"/>
          </p:cNvSpPr>
          <p:nvPr>
            <p:ph type="dt" sz="half" idx="6"/>
          </p:nvPr>
        </p:nvSpPr>
        <p:spPr>
          <a:prstGeom prst="rect">
            <a:avLst/>
          </a:prstGeom>
        </p:spPr>
        <p:txBody>
          <a:bodyPr vert="horz" wrap="square" lIns="0" tIns="4445" rIns="0" bIns="0" rtlCol="0">
            <a:spAutoFit/>
          </a:bodyPr>
          <a:lstStyle/>
          <a:p>
            <a:pPr marL="12700">
              <a:lnSpc>
                <a:spcPct val="100000"/>
              </a:lnSpc>
              <a:spcBef>
                <a:spcPts val="35"/>
              </a:spcBef>
            </a:pPr>
            <a:r>
              <a:rPr spc="30" dirty="0"/>
              <a:t>Randy</a:t>
            </a:r>
            <a:r>
              <a:rPr spc="20" dirty="0"/>
              <a:t> </a:t>
            </a:r>
            <a:r>
              <a:rPr spc="55" dirty="0"/>
              <a:t>Connolly</a:t>
            </a:r>
            <a:r>
              <a:rPr spc="45" dirty="0"/>
              <a:t> </a:t>
            </a:r>
            <a:r>
              <a:rPr spc="45" dirty="0">
                <a:solidFill>
                  <a:srgbClr val="3E3E3E"/>
                </a:solidFill>
              </a:rPr>
              <a:t>and</a:t>
            </a:r>
            <a:r>
              <a:rPr spc="30" dirty="0">
                <a:solidFill>
                  <a:srgbClr val="3E3E3E"/>
                </a:solidFill>
              </a:rPr>
              <a:t> </a:t>
            </a:r>
            <a:r>
              <a:rPr spc="30" dirty="0"/>
              <a:t>Ricardo</a:t>
            </a:r>
            <a:r>
              <a:rPr spc="20" dirty="0"/>
              <a:t> </a:t>
            </a:r>
            <a:r>
              <a:rPr spc="25" dirty="0"/>
              <a:t>Hoar</a:t>
            </a:r>
          </a:p>
        </p:txBody>
      </p:sp>
      <p:sp>
        <p:nvSpPr>
          <p:cNvPr id="7" name="object 7"/>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spc="10" dirty="0"/>
              <a:t>F</a:t>
            </a:r>
            <a:r>
              <a:rPr spc="30" dirty="0"/>
              <a:t>un</a:t>
            </a:r>
            <a:r>
              <a:rPr spc="40" dirty="0"/>
              <a:t>d</a:t>
            </a:r>
            <a:r>
              <a:rPr spc="45" dirty="0"/>
              <a:t>a</a:t>
            </a:r>
            <a:r>
              <a:rPr spc="40" dirty="0"/>
              <a:t>m</a:t>
            </a:r>
            <a:r>
              <a:rPr spc="20" dirty="0"/>
              <a:t>ent</a:t>
            </a:r>
            <a:r>
              <a:rPr spc="45" dirty="0"/>
              <a:t>a</a:t>
            </a:r>
            <a:r>
              <a:rPr spc="15" dirty="0"/>
              <a:t>l</a:t>
            </a:r>
            <a:r>
              <a:rPr spc="30" dirty="0"/>
              <a:t>s</a:t>
            </a:r>
            <a:r>
              <a:rPr spc="50" dirty="0"/>
              <a:t> </a:t>
            </a:r>
            <a:r>
              <a:rPr spc="15" dirty="0"/>
              <a:t>o</a:t>
            </a:r>
            <a:r>
              <a:rPr spc="10" dirty="0"/>
              <a:t>f</a:t>
            </a:r>
            <a:r>
              <a:rPr spc="-65" dirty="0"/>
              <a:t> </a:t>
            </a:r>
            <a:r>
              <a:rPr spc="-20" dirty="0"/>
              <a:t>W</a:t>
            </a:r>
            <a:r>
              <a:rPr spc="80" dirty="0"/>
              <a:t>e</a:t>
            </a:r>
            <a:r>
              <a:rPr spc="114" dirty="0"/>
              <a:t>b</a:t>
            </a:r>
            <a:r>
              <a:rPr spc="40" dirty="0"/>
              <a:t> </a:t>
            </a:r>
            <a:r>
              <a:rPr spc="80" dirty="0"/>
              <a:t>D</a:t>
            </a:r>
            <a:r>
              <a:rPr spc="60" dirty="0"/>
              <a:t>e</a:t>
            </a:r>
            <a:r>
              <a:rPr spc="15" dirty="0"/>
              <a:t>v</a:t>
            </a:r>
            <a:r>
              <a:rPr spc="55" dirty="0"/>
              <a:t>el</a:t>
            </a:r>
            <a:r>
              <a:rPr spc="60" dirty="0"/>
              <a:t>o</a:t>
            </a:r>
            <a:r>
              <a:rPr spc="70" dirty="0"/>
              <a:t>p</a:t>
            </a:r>
            <a:r>
              <a:rPr spc="40" dirty="0"/>
              <a:t>m</a:t>
            </a:r>
            <a:r>
              <a:rPr spc="20" dirty="0"/>
              <a:t>en</a:t>
            </a:r>
            <a:r>
              <a:rPr spc="15" dirty="0"/>
              <a:t>t</a:t>
            </a:r>
            <a:r>
              <a:rPr spc="20" dirty="0"/>
              <a:t> </a:t>
            </a:r>
            <a:r>
              <a:rPr spc="25" dirty="0"/>
              <a:t>-</a:t>
            </a:r>
            <a:r>
              <a:rPr spc="40" dirty="0"/>
              <a:t> </a:t>
            </a:r>
            <a:r>
              <a:rPr spc="-20" dirty="0"/>
              <a:t>2</a:t>
            </a:r>
            <a:r>
              <a:rPr sz="1200" spc="44" baseline="24305" dirty="0"/>
              <a:t>n</a:t>
            </a:r>
            <a:r>
              <a:rPr sz="1200" spc="52" baseline="24305" dirty="0"/>
              <a:t>d</a:t>
            </a:r>
            <a:r>
              <a:rPr sz="1200" baseline="24305" dirty="0"/>
              <a:t> </a:t>
            </a:r>
            <a:r>
              <a:rPr sz="1200" spc="-82" baseline="24305" dirty="0"/>
              <a:t> </a:t>
            </a:r>
            <a:r>
              <a:rPr sz="1200" spc="85" dirty="0"/>
              <a:t>Ed.</a:t>
            </a:r>
            <a:endParaRPr sz="12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93139" y="1662493"/>
            <a:ext cx="6118860" cy="2475230"/>
          </a:xfrm>
          <a:prstGeom prst="rect">
            <a:avLst/>
          </a:prstGeom>
        </p:spPr>
        <p:txBody>
          <a:bodyPr vert="horz" wrap="square" lIns="0" tIns="12065" rIns="0" bIns="0" rtlCol="0">
            <a:spAutoFit/>
          </a:bodyPr>
          <a:lstStyle/>
          <a:p>
            <a:pPr marL="12700" marR="5080">
              <a:lnSpc>
                <a:spcPct val="100000"/>
              </a:lnSpc>
              <a:spcBef>
                <a:spcPts val="95"/>
              </a:spcBef>
            </a:pPr>
            <a:r>
              <a:rPr sz="2200" spc="-5" dirty="0">
                <a:solidFill>
                  <a:srgbClr val="3E3E3E"/>
                </a:solidFill>
                <a:latin typeface="Calibri"/>
                <a:cs typeface="Calibri"/>
              </a:rPr>
              <a:t>Liquid</a:t>
            </a:r>
            <a:r>
              <a:rPr sz="2200" spc="-10" dirty="0">
                <a:solidFill>
                  <a:srgbClr val="3E3E3E"/>
                </a:solidFill>
                <a:latin typeface="Calibri"/>
                <a:cs typeface="Calibri"/>
              </a:rPr>
              <a:t> </a:t>
            </a:r>
            <a:r>
              <a:rPr sz="2200" spc="-15" dirty="0">
                <a:solidFill>
                  <a:srgbClr val="3E3E3E"/>
                </a:solidFill>
                <a:latin typeface="Calibri"/>
                <a:cs typeface="Calibri"/>
              </a:rPr>
              <a:t>layout</a:t>
            </a:r>
            <a:r>
              <a:rPr sz="2200" spc="-25" dirty="0">
                <a:solidFill>
                  <a:srgbClr val="3E3E3E"/>
                </a:solidFill>
                <a:latin typeface="Calibri"/>
                <a:cs typeface="Calibri"/>
              </a:rPr>
              <a:t> </a:t>
            </a:r>
            <a:r>
              <a:rPr sz="2200" spc="-5" dirty="0">
                <a:solidFill>
                  <a:srgbClr val="3E3E3E"/>
                </a:solidFill>
                <a:latin typeface="Calibri"/>
                <a:cs typeface="Calibri"/>
              </a:rPr>
              <a:t>(also</a:t>
            </a:r>
            <a:r>
              <a:rPr sz="2200" dirty="0">
                <a:solidFill>
                  <a:srgbClr val="3E3E3E"/>
                </a:solidFill>
                <a:latin typeface="Calibri"/>
                <a:cs typeface="Calibri"/>
              </a:rPr>
              <a:t> </a:t>
            </a:r>
            <a:r>
              <a:rPr sz="2200" spc="-10" dirty="0">
                <a:solidFill>
                  <a:srgbClr val="3E3E3E"/>
                </a:solidFill>
                <a:latin typeface="Calibri"/>
                <a:cs typeface="Calibri"/>
              </a:rPr>
              <a:t>called</a:t>
            </a:r>
            <a:r>
              <a:rPr sz="2200" dirty="0">
                <a:solidFill>
                  <a:srgbClr val="3E3E3E"/>
                </a:solidFill>
                <a:latin typeface="Calibri"/>
                <a:cs typeface="Calibri"/>
              </a:rPr>
              <a:t> </a:t>
            </a:r>
            <a:r>
              <a:rPr sz="2200" spc="-5" dirty="0">
                <a:solidFill>
                  <a:srgbClr val="3E3E3E"/>
                </a:solidFill>
                <a:latin typeface="Calibri"/>
                <a:cs typeface="Calibri"/>
              </a:rPr>
              <a:t>a fluid</a:t>
            </a:r>
            <a:r>
              <a:rPr sz="2200" spc="-10" dirty="0">
                <a:solidFill>
                  <a:srgbClr val="3E3E3E"/>
                </a:solidFill>
                <a:latin typeface="Calibri"/>
                <a:cs typeface="Calibri"/>
              </a:rPr>
              <a:t> </a:t>
            </a:r>
            <a:r>
              <a:rPr sz="2200" spc="-15" dirty="0">
                <a:solidFill>
                  <a:srgbClr val="3E3E3E"/>
                </a:solidFill>
                <a:latin typeface="Calibri"/>
                <a:cs typeface="Calibri"/>
              </a:rPr>
              <a:t>layout) </a:t>
            </a:r>
            <a:r>
              <a:rPr sz="2200" spc="-5" dirty="0">
                <a:solidFill>
                  <a:srgbClr val="3E3E3E"/>
                </a:solidFill>
                <a:latin typeface="Calibri"/>
                <a:cs typeface="Calibri"/>
              </a:rPr>
              <a:t>widths </a:t>
            </a:r>
            <a:r>
              <a:rPr sz="2200" spc="-15" dirty="0">
                <a:solidFill>
                  <a:srgbClr val="3E3E3E"/>
                </a:solidFill>
                <a:latin typeface="Calibri"/>
                <a:cs typeface="Calibri"/>
              </a:rPr>
              <a:t>are</a:t>
            </a:r>
            <a:r>
              <a:rPr sz="2200" spc="-5" dirty="0">
                <a:solidFill>
                  <a:srgbClr val="3E3E3E"/>
                </a:solidFill>
                <a:latin typeface="Calibri"/>
                <a:cs typeface="Calibri"/>
              </a:rPr>
              <a:t> not </a:t>
            </a:r>
            <a:r>
              <a:rPr sz="2200" spc="-484" dirty="0">
                <a:solidFill>
                  <a:srgbClr val="3E3E3E"/>
                </a:solidFill>
                <a:latin typeface="Calibri"/>
                <a:cs typeface="Calibri"/>
              </a:rPr>
              <a:t> </a:t>
            </a:r>
            <a:r>
              <a:rPr sz="2200" spc="-5" dirty="0">
                <a:solidFill>
                  <a:srgbClr val="3E3E3E"/>
                </a:solidFill>
                <a:latin typeface="Calibri"/>
                <a:cs typeface="Calibri"/>
              </a:rPr>
              <a:t>specified</a:t>
            </a:r>
            <a:r>
              <a:rPr sz="2200" spc="5" dirty="0">
                <a:solidFill>
                  <a:srgbClr val="3E3E3E"/>
                </a:solidFill>
                <a:latin typeface="Calibri"/>
                <a:cs typeface="Calibri"/>
              </a:rPr>
              <a:t> </a:t>
            </a:r>
            <a:r>
              <a:rPr sz="2200" spc="-5" dirty="0">
                <a:solidFill>
                  <a:srgbClr val="3E3E3E"/>
                </a:solidFill>
                <a:latin typeface="Calibri"/>
                <a:cs typeface="Calibri"/>
              </a:rPr>
              <a:t>using</a:t>
            </a:r>
            <a:r>
              <a:rPr sz="2200" dirty="0">
                <a:solidFill>
                  <a:srgbClr val="3E3E3E"/>
                </a:solidFill>
                <a:latin typeface="Calibri"/>
                <a:cs typeface="Calibri"/>
              </a:rPr>
              <a:t> </a:t>
            </a:r>
            <a:r>
              <a:rPr sz="2200" spc="-15" dirty="0">
                <a:solidFill>
                  <a:srgbClr val="3E3E3E"/>
                </a:solidFill>
                <a:latin typeface="Calibri"/>
                <a:cs typeface="Calibri"/>
              </a:rPr>
              <a:t>pixels,</a:t>
            </a:r>
            <a:r>
              <a:rPr sz="2200" spc="-5" dirty="0">
                <a:solidFill>
                  <a:srgbClr val="3E3E3E"/>
                </a:solidFill>
                <a:latin typeface="Calibri"/>
                <a:cs typeface="Calibri"/>
              </a:rPr>
              <a:t> </a:t>
            </a:r>
            <a:r>
              <a:rPr sz="2200" spc="-10" dirty="0">
                <a:solidFill>
                  <a:srgbClr val="3E3E3E"/>
                </a:solidFill>
                <a:latin typeface="Calibri"/>
                <a:cs typeface="Calibri"/>
              </a:rPr>
              <a:t>but</a:t>
            </a:r>
            <a:r>
              <a:rPr sz="2200" dirty="0">
                <a:solidFill>
                  <a:srgbClr val="3E3E3E"/>
                </a:solidFill>
                <a:latin typeface="Calibri"/>
                <a:cs typeface="Calibri"/>
              </a:rPr>
              <a:t> </a:t>
            </a:r>
            <a:r>
              <a:rPr sz="2200" spc="-20" dirty="0">
                <a:solidFill>
                  <a:srgbClr val="3E3E3E"/>
                </a:solidFill>
                <a:latin typeface="Calibri"/>
                <a:cs typeface="Calibri"/>
              </a:rPr>
              <a:t>percentage</a:t>
            </a:r>
            <a:r>
              <a:rPr sz="2200" spc="35" dirty="0">
                <a:solidFill>
                  <a:srgbClr val="3E3E3E"/>
                </a:solidFill>
                <a:latin typeface="Calibri"/>
                <a:cs typeface="Calibri"/>
              </a:rPr>
              <a:t> </a:t>
            </a:r>
            <a:r>
              <a:rPr sz="2200" spc="-15" dirty="0">
                <a:solidFill>
                  <a:srgbClr val="3E3E3E"/>
                </a:solidFill>
                <a:latin typeface="Calibri"/>
                <a:cs typeface="Calibri"/>
              </a:rPr>
              <a:t>values</a:t>
            </a:r>
            <a:endParaRPr sz="2200">
              <a:latin typeface="Calibri"/>
              <a:cs typeface="Calibri"/>
            </a:endParaRPr>
          </a:p>
          <a:p>
            <a:pPr marL="12700" marR="381000">
              <a:lnSpc>
                <a:spcPct val="100000"/>
              </a:lnSpc>
              <a:spcBef>
                <a:spcPts val="1725"/>
              </a:spcBef>
            </a:pPr>
            <a:r>
              <a:rPr sz="2200" spc="-10" dirty="0">
                <a:solidFill>
                  <a:srgbClr val="3E3E3E"/>
                </a:solidFill>
                <a:latin typeface="Calibri"/>
                <a:cs typeface="Calibri"/>
              </a:rPr>
              <a:t>The</a:t>
            </a:r>
            <a:r>
              <a:rPr sz="2200" spc="15" dirty="0">
                <a:solidFill>
                  <a:srgbClr val="3E3E3E"/>
                </a:solidFill>
                <a:latin typeface="Calibri"/>
                <a:cs typeface="Calibri"/>
              </a:rPr>
              <a:t> </a:t>
            </a:r>
            <a:r>
              <a:rPr sz="2200" spc="-20" dirty="0">
                <a:solidFill>
                  <a:srgbClr val="3E3E3E"/>
                </a:solidFill>
                <a:latin typeface="Calibri"/>
                <a:cs typeface="Calibri"/>
              </a:rPr>
              <a:t>advantage</a:t>
            </a:r>
            <a:r>
              <a:rPr sz="2200" spc="5" dirty="0">
                <a:solidFill>
                  <a:srgbClr val="3E3E3E"/>
                </a:solidFill>
                <a:latin typeface="Calibri"/>
                <a:cs typeface="Calibri"/>
              </a:rPr>
              <a:t> </a:t>
            </a:r>
            <a:r>
              <a:rPr sz="2200" dirty="0">
                <a:solidFill>
                  <a:srgbClr val="3E3E3E"/>
                </a:solidFill>
                <a:latin typeface="Calibri"/>
                <a:cs typeface="Calibri"/>
              </a:rPr>
              <a:t>of</a:t>
            </a:r>
            <a:r>
              <a:rPr sz="2200" spc="5" dirty="0">
                <a:solidFill>
                  <a:srgbClr val="3E3E3E"/>
                </a:solidFill>
                <a:latin typeface="Calibri"/>
                <a:cs typeface="Calibri"/>
              </a:rPr>
              <a:t> </a:t>
            </a:r>
            <a:r>
              <a:rPr sz="2200" spc="-5" dirty="0">
                <a:solidFill>
                  <a:srgbClr val="3E3E3E"/>
                </a:solidFill>
                <a:latin typeface="Calibri"/>
                <a:cs typeface="Calibri"/>
              </a:rPr>
              <a:t>a</a:t>
            </a:r>
            <a:r>
              <a:rPr sz="2200" dirty="0">
                <a:solidFill>
                  <a:srgbClr val="3E3E3E"/>
                </a:solidFill>
                <a:latin typeface="Calibri"/>
                <a:cs typeface="Calibri"/>
              </a:rPr>
              <a:t> </a:t>
            </a:r>
            <a:r>
              <a:rPr sz="2200" spc="-5" dirty="0">
                <a:solidFill>
                  <a:srgbClr val="3E3E3E"/>
                </a:solidFill>
                <a:latin typeface="Calibri"/>
                <a:cs typeface="Calibri"/>
              </a:rPr>
              <a:t>liquid</a:t>
            </a:r>
            <a:r>
              <a:rPr sz="2200" spc="-15" dirty="0">
                <a:solidFill>
                  <a:srgbClr val="3E3E3E"/>
                </a:solidFill>
                <a:latin typeface="Calibri"/>
                <a:cs typeface="Calibri"/>
              </a:rPr>
              <a:t> layout</a:t>
            </a:r>
            <a:r>
              <a:rPr sz="2200" spc="-10" dirty="0">
                <a:solidFill>
                  <a:srgbClr val="3E3E3E"/>
                </a:solidFill>
                <a:latin typeface="Calibri"/>
                <a:cs typeface="Calibri"/>
              </a:rPr>
              <a:t> </a:t>
            </a:r>
            <a:r>
              <a:rPr sz="2200" spc="-5" dirty="0">
                <a:solidFill>
                  <a:srgbClr val="3E3E3E"/>
                </a:solidFill>
                <a:latin typeface="Calibri"/>
                <a:cs typeface="Calibri"/>
              </a:rPr>
              <a:t>is</a:t>
            </a:r>
            <a:r>
              <a:rPr sz="2200" dirty="0">
                <a:solidFill>
                  <a:srgbClr val="3E3E3E"/>
                </a:solidFill>
                <a:latin typeface="Calibri"/>
                <a:cs typeface="Calibri"/>
              </a:rPr>
              <a:t> </a:t>
            </a:r>
            <a:r>
              <a:rPr sz="2200" spc="-10" dirty="0">
                <a:solidFill>
                  <a:srgbClr val="3E3E3E"/>
                </a:solidFill>
                <a:latin typeface="Calibri"/>
                <a:cs typeface="Calibri"/>
              </a:rPr>
              <a:t>that</a:t>
            </a:r>
            <a:r>
              <a:rPr sz="2200" spc="15" dirty="0">
                <a:solidFill>
                  <a:srgbClr val="3E3E3E"/>
                </a:solidFill>
                <a:latin typeface="Calibri"/>
                <a:cs typeface="Calibri"/>
              </a:rPr>
              <a:t> </a:t>
            </a:r>
            <a:r>
              <a:rPr sz="2200" spc="-5" dirty="0">
                <a:solidFill>
                  <a:srgbClr val="3E3E3E"/>
                </a:solidFill>
                <a:latin typeface="Calibri"/>
                <a:cs typeface="Calibri"/>
              </a:rPr>
              <a:t>it </a:t>
            </a:r>
            <a:r>
              <a:rPr sz="2200" spc="-10" dirty="0">
                <a:solidFill>
                  <a:srgbClr val="3E3E3E"/>
                </a:solidFill>
                <a:latin typeface="Calibri"/>
                <a:cs typeface="Calibri"/>
              </a:rPr>
              <a:t>adapts</a:t>
            </a:r>
            <a:r>
              <a:rPr sz="2200" dirty="0">
                <a:solidFill>
                  <a:srgbClr val="3E3E3E"/>
                </a:solidFill>
                <a:latin typeface="Calibri"/>
                <a:cs typeface="Calibri"/>
              </a:rPr>
              <a:t> </a:t>
            </a:r>
            <a:r>
              <a:rPr sz="2200" spc="-20" dirty="0">
                <a:solidFill>
                  <a:srgbClr val="3E3E3E"/>
                </a:solidFill>
                <a:latin typeface="Calibri"/>
                <a:cs typeface="Calibri"/>
              </a:rPr>
              <a:t>to </a:t>
            </a:r>
            <a:r>
              <a:rPr sz="2200" spc="-484" dirty="0">
                <a:solidFill>
                  <a:srgbClr val="3E3E3E"/>
                </a:solidFill>
                <a:latin typeface="Calibri"/>
                <a:cs typeface="Calibri"/>
              </a:rPr>
              <a:t> </a:t>
            </a:r>
            <a:r>
              <a:rPr sz="2200" spc="-20" dirty="0">
                <a:solidFill>
                  <a:srgbClr val="3E3E3E"/>
                </a:solidFill>
                <a:latin typeface="Calibri"/>
                <a:cs typeface="Calibri"/>
              </a:rPr>
              <a:t>different</a:t>
            </a:r>
            <a:r>
              <a:rPr sz="2200" spc="10" dirty="0">
                <a:solidFill>
                  <a:srgbClr val="3E3E3E"/>
                </a:solidFill>
                <a:latin typeface="Calibri"/>
                <a:cs typeface="Calibri"/>
              </a:rPr>
              <a:t> </a:t>
            </a:r>
            <a:r>
              <a:rPr sz="2200" spc="-15" dirty="0">
                <a:solidFill>
                  <a:srgbClr val="3E3E3E"/>
                </a:solidFill>
                <a:latin typeface="Calibri"/>
                <a:cs typeface="Calibri"/>
              </a:rPr>
              <a:t>browser</a:t>
            </a:r>
            <a:r>
              <a:rPr sz="2200" spc="10" dirty="0">
                <a:solidFill>
                  <a:srgbClr val="3E3E3E"/>
                </a:solidFill>
                <a:latin typeface="Calibri"/>
                <a:cs typeface="Calibri"/>
              </a:rPr>
              <a:t> </a:t>
            </a:r>
            <a:r>
              <a:rPr sz="2200" spc="-15" dirty="0">
                <a:solidFill>
                  <a:srgbClr val="3E3E3E"/>
                </a:solidFill>
                <a:latin typeface="Calibri"/>
                <a:cs typeface="Calibri"/>
              </a:rPr>
              <a:t>sizes</a:t>
            </a:r>
            <a:endParaRPr sz="2200">
              <a:latin typeface="Calibri"/>
              <a:cs typeface="Calibri"/>
            </a:endParaRPr>
          </a:p>
          <a:p>
            <a:pPr marL="12700" marR="694690" indent="-635">
              <a:lnSpc>
                <a:spcPct val="100000"/>
              </a:lnSpc>
              <a:spcBef>
                <a:spcPts val="1730"/>
              </a:spcBef>
            </a:pPr>
            <a:r>
              <a:rPr sz="2200" spc="-10" dirty="0">
                <a:solidFill>
                  <a:srgbClr val="3E3E3E"/>
                </a:solidFill>
                <a:latin typeface="Calibri"/>
                <a:cs typeface="Calibri"/>
              </a:rPr>
              <a:t>Creating</a:t>
            </a:r>
            <a:r>
              <a:rPr sz="2200" spc="-5" dirty="0">
                <a:solidFill>
                  <a:srgbClr val="3E3E3E"/>
                </a:solidFill>
                <a:latin typeface="Calibri"/>
                <a:cs typeface="Calibri"/>
              </a:rPr>
              <a:t> a usable</a:t>
            </a:r>
            <a:r>
              <a:rPr sz="2200" spc="-10" dirty="0">
                <a:solidFill>
                  <a:srgbClr val="3E3E3E"/>
                </a:solidFill>
                <a:latin typeface="Calibri"/>
                <a:cs typeface="Calibri"/>
              </a:rPr>
              <a:t> liquid</a:t>
            </a:r>
            <a:r>
              <a:rPr sz="2200" spc="-25" dirty="0">
                <a:solidFill>
                  <a:srgbClr val="3E3E3E"/>
                </a:solidFill>
                <a:latin typeface="Calibri"/>
                <a:cs typeface="Calibri"/>
              </a:rPr>
              <a:t> </a:t>
            </a:r>
            <a:r>
              <a:rPr sz="2200" spc="-15" dirty="0">
                <a:solidFill>
                  <a:srgbClr val="3E3E3E"/>
                </a:solidFill>
                <a:latin typeface="Calibri"/>
                <a:cs typeface="Calibri"/>
              </a:rPr>
              <a:t>layout </a:t>
            </a:r>
            <a:r>
              <a:rPr sz="2200" spc="-5" dirty="0">
                <a:solidFill>
                  <a:srgbClr val="3E3E3E"/>
                </a:solidFill>
                <a:latin typeface="Calibri"/>
                <a:cs typeface="Calibri"/>
              </a:rPr>
              <a:t>is </a:t>
            </a:r>
            <a:r>
              <a:rPr sz="2200" spc="-15" dirty="0">
                <a:solidFill>
                  <a:srgbClr val="3E3E3E"/>
                </a:solidFill>
                <a:latin typeface="Calibri"/>
                <a:cs typeface="Calibri"/>
              </a:rPr>
              <a:t>generally</a:t>
            </a:r>
            <a:r>
              <a:rPr sz="2200" spc="10" dirty="0">
                <a:solidFill>
                  <a:srgbClr val="3E3E3E"/>
                </a:solidFill>
                <a:latin typeface="Calibri"/>
                <a:cs typeface="Calibri"/>
              </a:rPr>
              <a:t> </a:t>
            </a:r>
            <a:r>
              <a:rPr sz="2200" spc="-10" dirty="0">
                <a:solidFill>
                  <a:srgbClr val="3E3E3E"/>
                </a:solidFill>
                <a:latin typeface="Calibri"/>
                <a:cs typeface="Calibri"/>
              </a:rPr>
              <a:t>more </a:t>
            </a:r>
            <a:r>
              <a:rPr sz="2200" spc="-480" dirty="0">
                <a:solidFill>
                  <a:srgbClr val="3E3E3E"/>
                </a:solidFill>
                <a:latin typeface="Calibri"/>
                <a:cs typeface="Calibri"/>
              </a:rPr>
              <a:t> </a:t>
            </a:r>
            <a:r>
              <a:rPr sz="2200" spc="-10" dirty="0">
                <a:solidFill>
                  <a:srgbClr val="3E3E3E"/>
                </a:solidFill>
                <a:latin typeface="Calibri"/>
                <a:cs typeface="Calibri"/>
              </a:rPr>
              <a:t>difficult</a:t>
            </a:r>
            <a:r>
              <a:rPr sz="2200" spc="-5" dirty="0">
                <a:solidFill>
                  <a:srgbClr val="3E3E3E"/>
                </a:solidFill>
                <a:latin typeface="Calibri"/>
                <a:cs typeface="Calibri"/>
              </a:rPr>
              <a:t> than</a:t>
            </a:r>
            <a:r>
              <a:rPr sz="2200" spc="-10" dirty="0">
                <a:solidFill>
                  <a:srgbClr val="3E3E3E"/>
                </a:solidFill>
                <a:latin typeface="Calibri"/>
                <a:cs typeface="Calibri"/>
              </a:rPr>
              <a:t> creating</a:t>
            </a:r>
            <a:r>
              <a:rPr sz="2200" dirty="0">
                <a:solidFill>
                  <a:srgbClr val="3E3E3E"/>
                </a:solidFill>
                <a:latin typeface="Calibri"/>
                <a:cs typeface="Calibri"/>
              </a:rPr>
              <a:t> </a:t>
            </a:r>
            <a:r>
              <a:rPr sz="2200" spc="-5" dirty="0">
                <a:solidFill>
                  <a:srgbClr val="3E3E3E"/>
                </a:solidFill>
                <a:latin typeface="Calibri"/>
                <a:cs typeface="Calibri"/>
              </a:rPr>
              <a:t>a </a:t>
            </a:r>
            <a:r>
              <a:rPr sz="2200" spc="-20" dirty="0">
                <a:solidFill>
                  <a:srgbClr val="3E3E3E"/>
                </a:solidFill>
                <a:latin typeface="Calibri"/>
                <a:cs typeface="Calibri"/>
              </a:rPr>
              <a:t>fixed</a:t>
            </a:r>
            <a:r>
              <a:rPr sz="2200" spc="5" dirty="0">
                <a:solidFill>
                  <a:srgbClr val="3E3E3E"/>
                </a:solidFill>
                <a:latin typeface="Calibri"/>
                <a:cs typeface="Calibri"/>
              </a:rPr>
              <a:t> </a:t>
            </a:r>
            <a:r>
              <a:rPr sz="2200" spc="-15" dirty="0">
                <a:solidFill>
                  <a:srgbClr val="3E3E3E"/>
                </a:solidFill>
                <a:latin typeface="Calibri"/>
                <a:cs typeface="Calibri"/>
              </a:rPr>
              <a:t>layout</a:t>
            </a:r>
            <a:endParaRPr sz="2200">
              <a:latin typeface="Calibri"/>
              <a:cs typeface="Calibri"/>
            </a:endParaRPr>
          </a:p>
        </p:txBody>
      </p:sp>
      <p:sp>
        <p:nvSpPr>
          <p:cNvPr id="4" name="object 4"/>
          <p:cNvSpPr txBox="1">
            <a:spLocks noGrp="1"/>
          </p:cNvSpPr>
          <p:nvPr>
            <p:ph type="dt" sz="half" idx="6"/>
          </p:nvPr>
        </p:nvSpPr>
        <p:spPr>
          <a:prstGeom prst="rect">
            <a:avLst/>
          </a:prstGeom>
        </p:spPr>
        <p:txBody>
          <a:bodyPr vert="horz" wrap="square" lIns="0" tIns="4445" rIns="0" bIns="0" rtlCol="0">
            <a:spAutoFit/>
          </a:bodyPr>
          <a:lstStyle/>
          <a:p>
            <a:pPr marL="12700">
              <a:lnSpc>
                <a:spcPct val="100000"/>
              </a:lnSpc>
              <a:spcBef>
                <a:spcPts val="35"/>
              </a:spcBef>
            </a:pPr>
            <a:r>
              <a:rPr spc="30" dirty="0"/>
              <a:t>Randy</a:t>
            </a:r>
            <a:r>
              <a:rPr spc="20" dirty="0"/>
              <a:t> </a:t>
            </a:r>
            <a:r>
              <a:rPr spc="55" dirty="0"/>
              <a:t>Connolly</a:t>
            </a:r>
            <a:r>
              <a:rPr spc="45" dirty="0"/>
              <a:t> </a:t>
            </a:r>
            <a:r>
              <a:rPr spc="45" dirty="0">
                <a:solidFill>
                  <a:srgbClr val="3E3E3E"/>
                </a:solidFill>
              </a:rPr>
              <a:t>and</a:t>
            </a:r>
            <a:r>
              <a:rPr spc="30" dirty="0">
                <a:solidFill>
                  <a:srgbClr val="3E3E3E"/>
                </a:solidFill>
              </a:rPr>
              <a:t> </a:t>
            </a:r>
            <a:r>
              <a:rPr spc="30" dirty="0"/>
              <a:t>Ricardo</a:t>
            </a:r>
            <a:r>
              <a:rPr spc="20" dirty="0"/>
              <a:t> </a:t>
            </a:r>
            <a:r>
              <a:rPr spc="25" dirty="0"/>
              <a:t>Hoar</a:t>
            </a:r>
          </a:p>
        </p:txBody>
      </p:sp>
      <p:sp>
        <p:nvSpPr>
          <p:cNvPr id="5" name="object 5"/>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spc="10" dirty="0"/>
              <a:t>F</a:t>
            </a:r>
            <a:r>
              <a:rPr spc="30" dirty="0"/>
              <a:t>un</a:t>
            </a:r>
            <a:r>
              <a:rPr spc="40" dirty="0"/>
              <a:t>d</a:t>
            </a:r>
            <a:r>
              <a:rPr spc="45" dirty="0"/>
              <a:t>a</a:t>
            </a:r>
            <a:r>
              <a:rPr spc="40" dirty="0"/>
              <a:t>m</a:t>
            </a:r>
            <a:r>
              <a:rPr spc="20" dirty="0"/>
              <a:t>ent</a:t>
            </a:r>
            <a:r>
              <a:rPr spc="45" dirty="0"/>
              <a:t>a</a:t>
            </a:r>
            <a:r>
              <a:rPr spc="15" dirty="0"/>
              <a:t>l</a:t>
            </a:r>
            <a:r>
              <a:rPr spc="30" dirty="0"/>
              <a:t>s</a:t>
            </a:r>
            <a:r>
              <a:rPr spc="50" dirty="0"/>
              <a:t> </a:t>
            </a:r>
            <a:r>
              <a:rPr spc="15" dirty="0"/>
              <a:t>o</a:t>
            </a:r>
            <a:r>
              <a:rPr spc="10" dirty="0"/>
              <a:t>f</a:t>
            </a:r>
            <a:r>
              <a:rPr spc="-65" dirty="0"/>
              <a:t> </a:t>
            </a:r>
            <a:r>
              <a:rPr spc="-20" dirty="0"/>
              <a:t>W</a:t>
            </a:r>
            <a:r>
              <a:rPr spc="80" dirty="0"/>
              <a:t>e</a:t>
            </a:r>
            <a:r>
              <a:rPr spc="114" dirty="0"/>
              <a:t>b</a:t>
            </a:r>
            <a:r>
              <a:rPr spc="40" dirty="0"/>
              <a:t> </a:t>
            </a:r>
            <a:r>
              <a:rPr spc="80" dirty="0"/>
              <a:t>D</a:t>
            </a:r>
            <a:r>
              <a:rPr spc="60" dirty="0"/>
              <a:t>e</a:t>
            </a:r>
            <a:r>
              <a:rPr spc="15" dirty="0"/>
              <a:t>v</a:t>
            </a:r>
            <a:r>
              <a:rPr spc="55" dirty="0"/>
              <a:t>el</a:t>
            </a:r>
            <a:r>
              <a:rPr spc="60" dirty="0"/>
              <a:t>o</a:t>
            </a:r>
            <a:r>
              <a:rPr spc="70" dirty="0"/>
              <a:t>p</a:t>
            </a:r>
            <a:r>
              <a:rPr spc="40" dirty="0"/>
              <a:t>m</a:t>
            </a:r>
            <a:r>
              <a:rPr spc="20" dirty="0"/>
              <a:t>en</a:t>
            </a:r>
            <a:r>
              <a:rPr spc="15" dirty="0"/>
              <a:t>t</a:t>
            </a:r>
            <a:r>
              <a:rPr spc="20" dirty="0"/>
              <a:t> </a:t>
            </a:r>
            <a:r>
              <a:rPr spc="25" dirty="0"/>
              <a:t>-</a:t>
            </a:r>
            <a:r>
              <a:rPr spc="40" dirty="0"/>
              <a:t> </a:t>
            </a:r>
            <a:r>
              <a:rPr spc="-20" dirty="0"/>
              <a:t>2</a:t>
            </a:r>
            <a:r>
              <a:rPr sz="1200" spc="44" baseline="24305" dirty="0"/>
              <a:t>n</a:t>
            </a:r>
            <a:r>
              <a:rPr sz="1200" spc="52" baseline="24305" dirty="0"/>
              <a:t>d</a:t>
            </a:r>
            <a:r>
              <a:rPr sz="1200" baseline="24305" dirty="0"/>
              <a:t> </a:t>
            </a:r>
            <a:r>
              <a:rPr sz="1200" spc="-82" baseline="24305" dirty="0"/>
              <a:t> </a:t>
            </a:r>
            <a:r>
              <a:rPr sz="1200" spc="85" dirty="0"/>
              <a:t>Ed.</a:t>
            </a:r>
            <a:endParaRPr sz="1200"/>
          </a:p>
        </p:txBody>
      </p:sp>
      <p:sp>
        <p:nvSpPr>
          <p:cNvPr id="3" name="object 3"/>
          <p:cNvSpPr txBox="1">
            <a:spLocks noGrp="1"/>
          </p:cNvSpPr>
          <p:nvPr>
            <p:ph type="title"/>
          </p:nvPr>
        </p:nvSpPr>
        <p:spPr>
          <a:xfrm>
            <a:off x="993139" y="30779"/>
            <a:ext cx="7085330" cy="1065530"/>
          </a:xfrm>
          <a:prstGeom prst="rect">
            <a:avLst/>
          </a:prstGeom>
        </p:spPr>
        <p:txBody>
          <a:bodyPr vert="horz" wrap="square" lIns="0" tIns="117475" rIns="0" bIns="0" rtlCol="0">
            <a:spAutoFit/>
          </a:bodyPr>
          <a:lstStyle/>
          <a:p>
            <a:pPr marL="12700">
              <a:lnSpc>
                <a:spcPct val="100000"/>
              </a:lnSpc>
              <a:spcBef>
                <a:spcPts val="925"/>
              </a:spcBef>
            </a:pPr>
            <a:r>
              <a:rPr sz="4400" spc="155" dirty="0"/>
              <a:t>Approaches</a:t>
            </a:r>
            <a:r>
              <a:rPr sz="4400" spc="90" dirty="0"/>
              <a:t> </a:t>
            </a:r>
            <a:r>
              <a:rPr sz="4400" spc="-45" dirty="0"/>
              <a:t>to</a:t>
            </a:r>
            <a:r>
              <a:rPr sz="4400" spc="105" dirty="0"/>
              <a:t> </a:t>
            </a:r>
            <a:r>
              <a:rPr sz="4400" spc="360" dirty="0"/>
              <a:t>CSS</a:t>
            </a:r>
            <a:r>
              <a:rPr sz="4400" spc="100" dirty="0"/>
              <a:t> </a:t>
            </a:r>
            <a:r>
              <a:rPr sz="4400" spc="105" dirty="0"/>
              <a:t>Layout</a:t>
            </a:r>
            <a:endParaRPr sz="4400"/>
          </a:p>
          <a:p>
            <a:pPr marL="12700">
              <a:lnSpc>
                <a:spcPct val="100000"/>
              </a:lnSpc>
              <a:spcBef>
                <a:spcPts val="284"/>
              </a:spcBef>
            </a:pPr>
            <a:r>
              <a:rPr sz="1500" b="0" spc="35" dirty="0">
                <a:latin typeface="Cambria"/>
                <a:cs typeface="Cambria"/>
              </a:rPr>
              <a:t>Liquid</a:t>
            </a:r>
            <a:r>
              <a:rPr sz="1500" b="0" spc="30" dirty="0">
                <a:latin typeface="Cambria"/>
                <a:cs typeface="Cambria"/>
              </a:rPr>
              <a:t> </a:t>
            </a:r>
            <a:r>
              <a:rPr sz="1500" b="0" spc="5" dirty="0">
                <a:latin typeface="Cambria"/>
                <a:cs typeface="Cambria"/>
              </a:rPr>
              <a:t>Layout</a:t>
            </a:r>
            <a:endParaRPr sz="1500">
              <a:latin typeface="Cambria"/>
              <a:cs typeface="Cambri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139" y="30779"/>
            <a:ext cx="7085330" cy="1065530"/>
          </a:xfrm>
          <a:prstGeom prst="rect">
            <a:avLst/>
          </a:prstGeom>
        </p:spPr>
        <p:txBody>
          <a:bodyPr vert="horz" wrap="square" lIns="0" tIns="117475" rIns="0" bIns="0" rtlCol="0">
            <a:spAutoFit/>
          </a:bodyPr>
          <a:lstStyle/>
          <a:p>
            <a:pPr marL="12700">
              <a:lnSpc>
                <a:spcPct val="100000"/>
              </a:lnSpc>
              <a:spcBef>
                <a:spcPts val="925"/>
              </a:spcBef>
            </a:pPr>
            <a:r>
              <a:rPr sz="4400" spc="155" dirty="0"/>
              <a:t>Approaches</a:t>
            </a:r>
            <a:r>
              <a:rPr sz="4400" spc="90" dirty="0"/>
              <a:t> </a:t>
            </a:r>
            <a:r>
              <a:rPr sz="4400" spc="-45" dirty="0"/>
              <a:t>to</a:t>
            </a:r>
            <a:r>
              <a:rPr sz="4400" spc="100" dirty="0"/>
              <a:t> </a:t>
            </a:r>
            <a:r>
              <a:rPr sz="4400" spc="360" dirty="0"/>
              <a:t>CSS</a:t>
            </a:r>
            <a:r>
              <a:rPr sz="4400" spc="100" dirty="0"/>
              <a:t> </a:t>
            </a:r>
            <a:r>
              <a:rPr sz="4400" spc="105" dirty="0"/>
              <a:t>Layout</a:t>
            </a:r>
            <a:endParaRPr sz="4400"/>
          </a:p>
          <a:p>
            <a:pPr marL="12700">
              <a:lnSpc>
                <a:spcPct val="100000"/>
              </a:lnSpc>
              <a:spcBef>
                <a:spcPts val="284"/>
              </a:spcBef>
            </a:pPr>
            <a:r>
              <a:rPr sz="1500" b="0" spc="35" dirty="0">
                <a:latin typeface="Cambria"/>
                <a:cs typeface="Cambria"/>
              </a:rPr>
              <a:t>Liquid</a:t>
            </a:r>
            <a:r>
              <a:rPr sz="1500" b="0" spc="30" dirty="0">
                <a:latin typeface="Cambria"/>
                <a:cs typeface="Cambria"/>
              </a:rPr>
              <a:t> </a:t>
            </a:r>
            <a:r>
              <a:rPr sz="1500" b="0" spc="5" dirty="0">
                <a:latin typeface="Cambria"/>
                <a:cs typeface="Cambria"/>
              </a:rPr>
              <a:t>Layout</a:t>
            </a:r>
            <a:endParaRPr sz="1500">
              <a:latin typeface="Cambria"/>
              <a:cs typeface="Cambria"/>
            </a:endParaRPr>
          </a:p>
        </p:txBody>
      </p:sp>
      <p:sp>
        <p:nvSpPr>
          <p:cNvPr id="19" name="object 19"/>
          <p:cNvSpPr txBox="1">
            <a:spLocks noGrp="1"/>
          </p:cNvSpPr>
          <p:nvPr>
            <p:ph type="dt" sz="half" idx="6"/>
          </p:nvPr>
        </p:nvSpPr>
        <p:spPr>
          <a:prstGeom prst="rect">
            <a:avLst/>
          </a:prstGeom>
        </p:spPr>
        <p:txBody>
          <a:bodyPr vert="horz" wrap="square" lIns="0" tIns="4445" rIns="0" bIns="0" rtlCol="0">
            <a:spAutoFit/>
          </a:bodyPr>
          <a:lstStyle/>
          <a:p>
            <a:pPr marL="12700">
              <a:lnSpc>
                <a:spcPct val="100000"/>
              </a:lnSpc>
              <a:spcBef>
                <a:spcPts val="35"/>
              </a:spcBef>
            </a:pPr>
            <a:r>
              <a:rPr spc="30" dirty="0"/>
              <a:t>Randy</a:t>
            </a:r>
            <a:r>
              <a:rPr spc="20" dirty="0"/>
              <a:t> </a:t>
            </a:r>
            <a:r>
              <a:rPr spc="55" dirty="0"/>
              <a:t>Connolly</a:t>
            </a:r>
            <a:r>
              <a:rPr spc="45" dirty="0"/>
              <a:t> </a:t>
            </a:r>
            <a:r>
              <a:rPr spc="45" dirty="0">
                <a:solidFill>
                  <a:srgbClr val="3E3E3E"/>
                </a:solidFill>
              </a:rPr>
              <a:t>and</a:t>
            </a:r>
            <a:r>
              <a:rPr spc="30" dirty="0">
                <a:solidFill>
                  <a:srgbClr val="3E3E3E"/>
                </a:solidFill>
              </a:rPr>
              <a:t> </a:t>
            </a:r>
            <a:r>
              <a:rPr spc="30" dirty="0"/>
              <a:t>Ricardo</a:t>
            </a:r>
            <a:r>
              <a:rPr spc="20" dirty="0"/>
              <a:t> </a:t>
            </a:r>
            <a:r>
              <a:rPr spc="25" dirty="0"/>
              <a:t>Hoar</a:t>
            </a:r>
          </a:p>
        </p:txBody>
      </p:sp>
      <p:sp>
        <p:nvSpPr>
          <p:cNvPr id="20" name="object 20"/>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spc="10" dirty="0"/>
              <a:t>F</a:t>
            </a:r>
            <a:r>
              <a:rPr spc="30" dirty="0"/>
              <a:t>un</a:t>
            </a:r>
            <a:r>
              <a:rPr spc="40" dirty="0"/>
              <a:t>d</a:t>
            </a:r>
            <a:r>
              <a:rPr spc="45" dirty="0"/>
              <a:t>a</a:t>
            </a:r>
            <a:r>
              <a:rPr spc="40" dirty="0"/>
              <a:t>m</a:t>
            </a:r>
            <a:r>
              <a:rPr spc="20" dirty="0"/>
              <a:t>ent</a:t>
            </a:r>
            <a:r>
              <a:rPr spc="45" dirty="0"/>
              <a:t>a</a:t>
            </a:r>
            <a:r>
              <a:rPr spc="15" dirty="0"/>
              <a:t>l</a:t>
            </a:r>
            <a:r>
              <a:rPr spc="30" dirty="0"/>
              <a:t>s</a:t>
            </a:r>
            <a:r>
              <a:rPr spc="50" dirty="0"/>
              <a:t> </a:t>
            </a:r>
            <a:r>
              <a:rPr spc="15" dirty="0"/>
              <a:t>o</a:t>
            </a:r>
            <a:r>
              <a:rPr spc="10" dirty="0"/>
              <a:t>f</a:t>
            </a:r>
            <a:r>
              <a:rPr spc="-65" dirty="0"/>
              <a:t> </a:t>
            </a:r>
            <a:r>
              <a:rPr spc="-20" dirty="0"/>
              <a:t>W</a:t>
            </a:r>
            <a:r>
              <a:rPr spc="80" dirty="0"/>
              <a:t>e</a:t>
            </a:r>
            <a:r>
              <a:rPr spc="114" dirty="0"/>
              <a:t>b</a:t>
            </a:r>
            <a:r>
              <a:rPr spc="40" dirty="0"/>
              <a:t> </a:t>
            </a:r>
            <a:r>
              <a:rPr spc="80" dirty="0"/>
              <a:t>D</a:t>
            </a:r>
            <a:r>
              <a:rPr spc="60" dirty="0"/>
              <a:t>e</a:t>
            </a:r>
            <a:r>
              <a:rPr spc="15" dirty="0"/>
              <a:t>v</a:t>
            </a:r>
            <a:r>
              <a:rPr spc="55" dirty="0"/>
              <a:t>el</a:t>
            </a:r>
            <a:r>
              <a:rPr spc="60" dirty="0"/>
              <a:t>o</a:t>
            </a:r>
            <a:r>
              <a:rPr spc="70" dirty="0"/>
              <a:t>p</a:t>
            </a:r>
            <a:r>
              <a:rPr spc="40" dirty="0"/>
              <a:t>m</a:t>
            </a:r>
            <a:r>
              <a:rPr spc="20" dirty="0"/>
              <a:t>en</a:t>
            </a:r>
            <a:r>
              <a:rPr spc="15" dirty="0"/>
              <a:t>t</a:t>
            </a:r>
            <a:r>
              <a:rPr spc="20" dirty="0"/>
              <a:t> </a:t>
            </a:r>
            <a:r>
              <a:rPr spc="25" dirty="0"/>
              <a:t>-</a:t>
            </a:r>
            <a:r>
              <a:rPr spc="40" dirty="0"/>
              <a:t> </a:t>
            </a:r>
            <a:r>
              <a:rPr spc="-20" dirty="0"/>
              <a:t>2</a:t>
            </a:r>
            <a:r>
              <a:rPr sz="1200" spc="44" baseline="24305" dirty="0"/>
              <a:t>n</a:t>
            </a:r>
            <a:r>
              <a:rPr sz="1200" spc="52" baseline="24305" dirty="0"/>
              <a:t>d</a:t>
            </a:r>
            <a:r>
              <a:rPr sz="1200" baseline="24305" dirty="0"/>
              <a:t> </a:t>
            </a:r>
            <a:r>
              <a:rPr sz="1200" spc="-82" baseline="24305" dirty="0"/>
              <a:t> </a:t>
            </a:r>
            <a:r>
              <a:rPr sz="1200" spc="85" dirty="0"/>
              <a:t>Ed.</a:t>
            </a:r>
            <a:endParaRPr sz="1200"/>
          </a:p>
        </p:txBody>
      </p:sp>
      <p:pic>
        <p:nvPicPr>
          <p:cNvPr id="22" name="Picture 21">
            <a:extLst>
              <a:ext uri="{FF2B5EF4-FFF2-40B4-BE49-F238E27FC236}">
                <a16:creationId xmlns:a16="http://schemas.microsoft.com/office/drawing/2014/main" id="{9C893E99-32E6-E313-B5D4-17D010AC1E08}"/>
              </a:ext>
            </a:extLst>
          </p:cNvPr>
          <p:cNvPicPr>
            <a:picLocks noChangeAspect="1"/>
          </p:cNvPicPr>
          <p:nvPr/>
        </p:nvPicPr>
        <p:blipFill>
          <a:blip r:embed="rId2"/>
          <a:stretch>
            <a:fillRect/>
          </a:stretch>
        </p:blipFill>
        <p:spPr>
          <a:xfrm>
            <a:off x="1600200" y="1219200"/>
            <a:ext cx="5334000" cy="48006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 y="4586390"/>
            <a:ext cx="8001000" cy="1971675"/>
            <a:chOff x="457200" y="4586390"/>
            <a:chExt cx="8001000" cy="1971675"/>
          </a:xfrm>
        </p:grpSpPr>
        <p:pic>
          <p:nvPicPr>
            <p:cNvPr id="3" name="object 3"/>
            <p:cNvPicPr/>
            <p:nvPr/>
          </p:nvPicPr>
          <p:blipFill>
            <a:blip r:embed="rId2" cstate="print"/>
            <a:stretch>
              <a:fillRect/>
            </a:stretch>
          </p:blipFill>
          <p:spPr>
            <a:xfrm>
              <a:off x="2794153" y="4586390"/>
              <a:ext cx="938477" cy="1921089"/>
            </a:xfrm>
            <a:prstGeom prst="rect">
              <a:avLst/>
            </a:prstGeom>
          </p:spPr>
        </p:pic>
        <p:pic>
          <p:nvPicPr>
            <p:cNvPr id="4" name="object 4"/>
            <p:cNvPicPr/>
            <p:nvPr/>
          </p:nvPicPr>
          <p:blipFill>
            <a:blip r:embed="rId3" cstate="print"/>
            <a:stretch>
              <a:fillRect/>
            </a:stretch>
          </p:blipFill>
          <p:spPr>
            <a:xfrm>
              <a:off x="4558024" y="4960153"/>
              <a:ext cx="1562839" cy="449113"/>
            </a:xfrm>
            <a:prstGeom prst="rect">
              <a:avLst/>
            </a:prstGeom>
          </p:spPr>
        </p:pic>
        <p:pic>
          <p:nvPicPr>
            <p:cNvPr id="5" name="object 5"/>
            <p:cNvPicPr/>
            <p:nvPr/>
          </p:nvPicPr>
          <p:blipFill>
            <a:blip r:embed="rId4" cstate="print"/>
            <a:stretch>
              <a:fillRect/>
            </a:stretch>
          </p:blipFill>
          <p:spPr>
            <a:xfrm>
              <a:off x="4560924" y="5577318"/>
              <a:ext cx="1641126" cy="471411"/>
            </a:xfrm>
            <a:prstGeom prst="rect">
              <a:avLst/>
            </a:prstGeom>
          </p:spPr>
        </p:pic>
        <p:sp>
          <p:nvSpPr>
            <p:cNvPr id="6" name="object 6"/>
            <p:cNvSpPr/>
            <p:nvPr/>
          </p:nvSpPr>
          <p:spPr>
            <a:xfrm>
              <a:off x="3694935" y="5630495"/>
              <a:ext cx="762635" cy="0"/>
            </a:xfrm>
            <a:custGeom>
              <a:avLst/>
              <a:gdLst/>
              <a:ahLst/>
              <a:cxnLst/>
              <a:rect l="l" t="t" r="r" b="b"/>
              <a:pathLst>
                <a:path w="762635">
                  <a:moveTo>
                    <a:pt x="0" y="0"/>
                  </a:moveTo>
                  <a:lnTo>
                    <a:pt x="0" y="0"/>
                  </a:lnTo>
                  <a:lnTo>
                    <a:pt x="762572" y="0"/>
                  </a:lnTo>
                </a:path>
              </a:pathLst>
            </a:custGeom>
            <a:ln w="9658">
              <a:solidFill>
                <a:srgbClr val="CD1D31"/>
              </a:solidFill>
            </a:ln>
          </p:spPr>
          <p:txBody>
            <a:bodyPr wrap="square" lIns="0" tIns="0" rIns="0" bIns="0" rtlCol="0"/>
            <a:lstStyle/>
            <a:p>
              <a:endParaRPr/>
            </a:p>
          </p:txBody>
        </p:sp>
        <p:sp>
          <p:nvSpPr>
            <p:cNvPr id="7" name="object 7"/>
            <p:cNvSpPr/>
            <p:nvPr/>
          </p:nvSpPr>
          <p:spPr>
            <a:xfrm>
              <a:off x="3626313" y="5590894"/>
              <a:ext cx="97155" cy="78740"/>
            </a:xfrm>
            <a:custGeom>
              <a:avLst/>
              <a:gdLst/>
              <a:ahLst/>
              <a:cxnLst/>
              <a:rect l="l" t="t" r="r" b="b"/>
              <a:pathLst>
                <a:path w="97154" h="78739">
                  <a:moveTo>
                    <a:pt x="96650" y="78236"/>
                  </a:moveTo>
                  <a:lnTo>
                    <a:pt x="0" y="39601"/>
                  </a:lnTo>
                  <a:lnTo>
                    <a:pt x="96650" y="0"/>
                  </a:lnTo>
                  <a:lnTo>
                    <a:pt x="73454" y="39601"/>
                  </a:lnTo>
                  <a:lnTo>
                    <a:pt x="96650" y="78236"/>
                  </a:lnTo>
                  <a:close/>
                </a:path>
              </a:pathLst>
            </a:custGeom>
            <a:solidFill>
              <a:srgbClr val="CD1D31"/>
            </a:solidFill>
          </p:spPr>
          <p:txBody>
            <a:bodyPr wrap="square" lIns="0" tIns="0" rIns="0" bIns="0" rtlCol="0"/>
            <a:lstStyle/>
            <a:p>
              <a:endParaRPr/>
            </a:p>
          </p:txBody>
        </p:sp>
      </p:grpSp>
      <p:grpSp>
        <p:nvGrpSpPr>
          <p:cNvPr id="8" name="object 8"/>
          <p:cNvGrpSpPr/>
          <p:nvPr/>
        </p:nvGrpSpPr>
        <p:grpSpPr>
          <a:xfrm>
            <a:off x="2794153" y="911200"/>
            <a:ext cx="3529329" cy="3585845"/>
            <a:chOff x="2794153" y="911200"/>
            <a:chExt cx="3529329" cy="3585845"/>
          </a:xfrm>
        </p:grpSpPr>
        <p:pic>
          <p:nvPicPr>
            <p:cNvPr id="9" name="object 9"/>
            <p:cNvPicPr/>
            <p:nvPr/>
          </p:nvPicPr>
          <p:blipFill>
            <a:blip r:embed="rId5" cstate="print"/>
            <a:stretch>
              <a:fillRect/>
            </a:stretch>
          </p:blipFill>
          <p:spPr>
            <a:xfrm>
              <a:off x="2794153" y="2881604"/>
              <a:ext cx="2331211" cy="1614957"/>
            </a:xfrm>
            <a:prstGeom prst="rect">
              <a:avLst/>
            </a:prstGeom>
          </p:spPr>
        </p:pic>
        <p:pic>
          <p:nvPicPr>
            <p:cNvPr id="10" name="object 10"/>
            <p:cNvPicPr/>
            <p:nvPr/>
          </p:nvPicPr>
          <p:blipFill>
            <a:blip r:embed="rId6" cstate="print"/>
            <a:stretch>
              <a:fillRect/>
            </a:stretch>
          </p:blipFill>
          <p:spPr>
            <a:xfrm>
              <a:off x="2794153" y="911200"/>
              <a:ext cx="3528706" cy="1877679"/>
            </a:xfrm>
            <a:prstGeom prst="rect">
              <a:avLst/>
            </a:prstGeom>
          </p:spPr>
        </p:pic>
        <p:sp>
          <p:nvSpPr>
            <p:cNvPr id="11" name="object 11"/>
            <p:cNvSpPr/>
            <p:nvPr/>
          </p:nvSpPr>
          <p:spPr>
            <a:xfrm>
              <a:off x="4989086" y="2335865"/>
              <a:ext cx="1056640" cy="1575435"/>
            </a:xfrm>
            <a:custGeom>
              <a:avLst/>
              <a:gdLst/>
              <a:ahLst/>
              <a:cxnLst/>
              <a:rect l="l" t="t" r="r" b="b"/>
              <a:pathLst>
                <a:path w="1056639" h="1575435">
                  <a:moveTo>
                    <a:pt x="1056390" y="0"/>
                  </a:moveTo>
                  <a:lnTo>
                    <a:pt x="1056390" y="1575357"/>
                  </a:lnTo>
                  <a:lnTo>
                    <a:pt x="0" y="1575357"/>
                  </a:lnTo>
                </a:path>
              </a:pathLst>
            </a:custGeom>
            <a:ln w="9663">
              <a:solidFill>
                <a:srgbClr val="CD1D31"/>
              </a:solidFill>
            </a:ln>
          </p:spPr>
          <p:txBody>
            <a:bodyPr wrap="square" lIns="0" tIns="0" rIns="0" bIns="0" rtlCol="0"/>
            <a:lstStyle/>
            <a:p>
              <a:endParaRPr/>
            </a:p>
          </p:txBody>
        </p:sp>
        <p:sp>
          <p:nvSpPr>
            <p:cNvPr id="12" name="object 12"/>
            <p:cNvSpPr/>
            <p:nvPr/>
          </p:nvSpPr>
          <p:spPr>
            <a:xfrm>
              <a:off x="4921428" y="2267292"/>
              <a:ext cx="1163955" cy="1684020"/>
            </a:xfrm>
            <a:custGeom>
              <a:avLst/>
              <a:gdLst/>
              <a:ahLst/>
              <a:cxnLst/>
              <a:rect l="l" t="t" r="r" b="b"/>
              <a:pathLst>
                <a:path w="1163954" h="1684020">
                  <a:moveTo>
                    <a:pt x="95681" y="1605305"/>
                  </a:moveTo>
                  <a:lnTo>
                    <a:pt x="0" y="1643938"/>
                  </a:lnTo>
                  <a:lnTo>
                    <a:pt x="95681" y="1683537"/>
                  </a:lnTo>
                  <a:lnTo>
                    <a:pt x="72478" y="1643938"/>
                  </a:lnTo>
                  <a:lnTo>
                    <a:pt x="95681" y="1605305"/>
                  </a:lnTo>
                  <a:close/>
                </a:path>
                <a:path w="1163954" h="1684020">
                  <a:moveTo>
                    <a:pt x="1163675" y="96583"/>
                  </a:moveTo>
                  <a:lnTo>
                    <a:pt x="1124038" y="0"/>
                  </a:lnTo>
                  <a:lnTo>
                    <a:pt x="1085380" y="96583"/>
                  </a:lnTo>
                  <a:lnTo>
                    <a:pt x="1124038" y="73406"/>
                  </a:lnTo>
                  <a:lnTo>
                    <a:pt x="1163675" y="96583"/>
                  </a:lnTo>
                  <a:close/>
                </a:path>
              </a:pathLst>
            </a:custGeom>
            <a:solidFill>
              <a:srgbClr val="CD1D31"/>
            </a:solidFill>
          </p:spPr>
          <p:txBody>
            <a:bodyPr wrap="square" lIns="0" tIns="0" rIns="0" bIns="0" rtlCol="0"/>
            <a:lstStyle/>
            <a:p>
              <a:endParaRPr/>
            </a:p>
          </p:txBody>
        </p:sp>
      </p:grpSp>
      <p:grpSp>
        <p:nvGrpSpPr>
          <p:cNvPr id="13" name="object 13"/>
          <p:cNvGrpSpPr/>
          <p:nvPr/>
        </p:nvGrpSpPr>
        <p:grpSpPr>
          <a:xfrm>
            <a:off x="5203649" y="3966289"/>
            <a:ext cx="1130300" cy="449580"/>
            <a:chOff x="5203649" y="3966289"/>
            <a:chExt cx="1130300" cy="449580"/>
          </a:xfrm>
        </p:grpSpPr>
        <p:pic>
          <p:nvPicPr>
            <p:cNvPr id="14" name="object 14"/>
            <p:cNvPicPr/>
            <p:nvPr/>
          </p:nvPicPr>
          <p:blipFill>
            <a:blip r:embed="rId7" cstate="print"/>
            <a:stretch>
              <a:fillRect/>
            </a:stretch>
          </p:blipFill>
          <p:spPr>
            <a:xfrm>
              <a:off x="5203649" y="3966289"/>
              <a:ext cx="1104716" cy="449119"/>
            </a:xfrm>
            <a:prstGeom prst="rect">
              <a:avLst/>
            </a:prstGeom>
          </p:spPr>
        </p:pic>
        <p:sp>
          <p:nvSpPr>
            <p:cNvPr id="15" name="object 15"/>
            <p:cNvSpPr/>
            <p:nvPr/>
          </p:nvSpPr>
          <p:spPr>
            <a:xfrm>
              <a:off x="6321897" y="4402846"/>
              <a:ext cx="12065" cy="12065"/>
            </a:xfrm>
            <a:custGeom>
              <a:avLst/>
              <a:gdLst/>
              <a:ahLst/>
              <a:cxnLst/>
              <a:rect l="l" t="t" r="r" b="b"/>
              <a:pathLst>
                <a:path w="12064" h="12064">
                  <a:moveTo>
                    <a:pt x="11598" y="11590"/>
                  </a:moveTo>
                  <a:lnTo>
                    <a:pt x="0" y="11590"/>
                  </a:lnTo>
                  <a:lnTo>
                    <a:pt x="0" y="0"/>
                  </a:lnTo>
                  <a:lnTo>
                    <a:pt x="11598" y="0"/>
                  </a:lnTo>
                  <a:lnTo>
                    <a:pt x="11598" y="11590"/>
                  </a:lnTo>
                  <a:close/>
                </a:path>
              </a:pathLst>
            </a:custGeom>
            <a:solidFill>
              <a:srgbClr val="000000"/>
            </a:solidFill>
          </p:spPr>
          <p:txBody>
            <a:bodyPr wrap="square" lIns="0" tIns="0" rIns="0" bIns="0" rtlCol="0"/>
            <a:lstStyle/>
            <a:p>
              <a:endParaRPr/>
            </a:p>
          </p:txBody>
        </p:sp>
      </p:grpSp>
      <p:sp>
        <p:nvSpPr>
          <p:cNvPr id="16" name="object 16"/>
          <p:cNvSpPr txBox="1">
            <a:spLocks noGrp="1"/>
          </p:cNvSpPr>
          <p:nvPr>
            <p:ph type="title"/>
          </p:nvPr>
        </p:nvSpPr>
        <p:spPr>
          <a:xfrm>
            <a:off x="993139" y="30779"/>
            <a:ext cx="4904740" cy="1065530"/>
          </a:xfrm>
          <a:prstGeom prst="rect">
            <a:avLst/>
          </a:prstGeom>
        </p:spPr>
        <p:txBody>
          <a:bodyPr vert="horz" wrap="square" lIns="0" tIns="117475" rIns="0" bIns="0" rtlCol="0">
            <a:spAutoFit/>
          </a:bodyPr>
          <a:lstStyle/>
          <a:p>
            <a:pPr marL="12700">
              <a:lnSpc>
                <a:spcPct val="100000"/>
              </a:lnSpc>
              <a:spcBef>
                <a:spcPts val="925"/>
              </a:spcBef>
            </a:pPr>
            <a:r>
              <a:rPr sz="4400" b="0" spc="145" dirty="0">
                <a:latin typeface="Cambria"/>
                <a:cs typeface="Cambria"/>
              </a:rPr>
              <a:t>Responsive</a:t>
            </a:r>
            <a:r>
              <a:rPr sz="4400" b="0" spc="100" dirty="0">
                <a:latin typeface="Cambria"/>
                <a:cs typeface="Cambria"/>
              </a:rPr>
              <a:t> </a:t>
            </a:r>
            <a:r>
              <a:rPr sz="4400" b="0" spc="245" dirty="0">
                <a:latin typeface="Cambria"/>
                <a:cs typeface="Cambria"/>
              </a:rPr>
              <a:t>Design</a:t>
            </a:r>
            <a:endParaRPr sz="4400">
              <a:latin typeface="Cambria"/>
              <a:cs typeface="Cambria"/>
            </a:endParaRPr>
          </a:p>
          <a:p>
            <a:pPr marL="12700">
              <a:lnSpc>
                <a:spcPct val="100000"/>
              </a:lnSpc>
              <a:spcBef>
                <a:spcPts val="284"/>
              </a:spcBef>
            </a:pPr>
            <a:r>
              <a:rPr sz="1500" b="0" spc="50" dirty="0">
                <a:latin typeface="Cambria"/>
                <a:cs typeface="Cambria"/>
              </a:rPr>
              <a:t>Responsive</a:t>
            </a:r>
            <a:r>
              <a:rPr sz="1500" b="0" spc="-10" dirty="0">
                <a:latin typeface="Cambria"/>
                <a:cs typeface="Cambria"/>
              </a:rPr>
              <a:t> </a:t>
            </a:r>
            <a:r>
              <a:rPr sz="1500" b="0" spc="10" dirty="0">
                <a:latin typeface="Cambria"/>
                <a:cs typeface="Cambria"/>
              </a:rPr>
              <a:t>Layouts</a:t>
            </a:r>
            <a:endParaRPr sz="1500">
              <a:latin typeface="Cambria"/>
              <a:cs typeface="Cambria"/>
            </a:endParaRPr>
          </a:p>
        </p:txBody>
      </p:sp>
      <p:sp>
        <p:nvSpPr>
          <p:cNvPr id="17" name="object 17"/>
          <p:cNvSpPr txBox="1">
            <a:spLocks noGrp="1"/>
          </p:cNvSpPr>
          <p:nvPr>
            <p:ph type="dt" sz="half" idx="6"/>
          </p:nvPr>
        </p:nvSpPr>
        <p:spPr>
          <a:prstGeom prst="rect">
            <a:avLst/>
          </a:prstGeom>
        </p:spPr>
        <p:txBody>
          <a:bodyPr vert="horz" wrap="square" lIns="0" tIns="4445" rIns="0" bIns="0" rtlCol="0">
            <a:spAutoFit/>
          </a:bodyPr>
          <a:lstStyle/>
          <a:p>
            <a:pPr marL="12700">
              <a:lnSpc>
                <a:spcPct val="100000"/>
              </a:lnSpc>
              <a:spcBef>
                <a:spcPts val="35"/>
              </a:spcBef>
            </a:pPr>
            <a:r>
              <a:rPr spc="30" dirty="0"/>
              <a:t>Randy</a:t>
            </a:r>
            <a:r>
              <a:rPr spc="20" dirty="0"/>
              <a:t> </a:t>
            </a:r>
            <a:r>
              <a:rPr spc="55" dirty="0"/>
              <a:t>Connolly</a:t>
            </a:r>
            <a:r>
              <a:rPr spc="45" dirty="0"/>
              <a:t> </a:t>
            </a:r>
            <a:r>
              <a:rPr spc="45" dirty="0">
                <a:solidFill>
                  <a:srgbClr val="3E3E3E"/>
                </a:solidFill>
              </a:rPr>
              <a:t>and</a:t>
            </a:r>
            <a:r>
              <a:rPr spc="30" dirty="0">
                <a:solidFill>
                  <a:srgbClr val="3E3E3E"/>
                </a:solidFill>
              </a:rPr>
              <a:t> </a:t>
            </a:r>
            <a:r>
              <a:rPr spc="30" dirty="0"/>
              <a:t>Ricardo</a:t>
            </a:r>
            <a:r>
              <a:rPr spc="20" dirty="0"/>
              <a:t> </a:t>
            </a:r>
            <a:r>
              <a:rPr spc="25" dirty="0"/>
              <a:t>Hoar</a:t>
            </a:r>
          </a:p>
        </p:txBody>
      </p:sp>
      <p:sp>
        <p:nvSpPr>
          <p:cNvPr id="18" name="object 18"/>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spc="10" dirty="0"/>
              <a:t>F</a:t>
            </a:r>
            <a:r>
              <a:rPr spc="30" dirty="0"/>
              <a:t>un</a:t>
            </a:r>
            <a:r>
              <a:rPr spc="40" dirty="0"/>
              <a:t>d</a:t>
            </a:r>
            <a:r>
              <a:rPr spc="45" dirty="0"/>
              <a:t>a</a:t>
            </a:r>
            <a:r>
              <a:rPr spc="40" dirty="0"/>
              <a:t>m</a:t>
            </a:r>
            <a:r>
              <a:rPr spc="20" dirty="0"/>
              <a:t>ent</a:t>
            </a:r>
            <a:r>
              <a:rPr spc="45" dirty="0"/>
              <a:t>a</a:t>
            </a:r>
            <a:r>
              <a:rPr spc="15" dirty="0"/>
              <a:t>l</a:t>
            </a:r>
            <a:r>
              <a:rPr spc="30" dirty="0"/>
              <a:t>s</a:t>
            </a:r>
            <a:r>
              <a:rPr spc="50" dirty="0"/>
              <a:t> </a:t>
            </a:r>
            <a:r>
              <a:rPr spc="15" dirty="0"/>
              <a:t>o</a:t>
            </a:r>
            <a:r>
              <a:rPr spc="10" dirty="0"/>
              <a:t>f</a:t>
            </a:r>
            <a:r>
              <a:rPr spc="-65" dirty="0"/>
              <a:t> </a:t>
            </a:r>
            <a:r>
              <a:rPr spc="-20" dirty="0"/>
              <a:t>W</a:t>
            </a:r>
            <a:r>
              <a:rPr spc="80" dirty="0"/>
              <a:t>e</a:t>
            </a:r>
            <a:r>
              <a:rPr spc="114" dirty="0"/>
              <a:t>b</a:t>
            </a:r>
            <a:r>
              <a:rPr spc="40" dirty="0"/>
              <a:t> </a:t>
            </a:r>
            <a:r>
              <a:rPr spc="80" dirty="0"/>
              <a:t>D</a:t>
            </a:r>
            <a:r>
              <a:rPr spc="60" dirty="0"/>
              <a:t>e</a:t>
            </a:r>
            <a:r>
              <a:rPr spc="15" dirty="0"/>
              <a:t>v</a:t>
            </a:r>
            <a:r>
              <a:rPr spc="55" dirty="0"/>
              <a:t>el</a:t>
            </a:r>
            <a:r>
              <a:rPr spc="60" dirty="0"/>
              <a:t>o</a:t>
            </a:r>
            <a:r>
              <a:rPr spc="70" dirty="0"/>
              <a:t>p</a:t>
            </a:r>
            <a:r>
              <a:rPr spc="40" dirty="0"/>
              <a:t>m</a:t>
            </a:r>
            <a:r>
              <a:rPr spc="20" dirty="0"/>
              <a:t>en</a:t>
            </a:r>
            <a:r>
              <a:rPr spc="15" dirty="0"/>
              <a:t>t</a:t>
            </a:r>
            <a:r>
              <a:rPr spc="20" dirty="0"/>
              <a:t> </a:t>
            </a:r>
            <a:r>
              <a:rPr spc="25" dirty="0"/>
              <a:t>-</a:t>
            </a:r>
            <a:r>
              <a:rPr spc="40" dirty="0"/>
              <a:t> </a:t>
            </a:r>
            <a:r>
              <a:rPr spc="-20" dirty="0"/>
              <a:t>2</a:t>
            </a:r>
            <a:r>
              <a:rPr sz="1200" spc="44" baseline="24305" dirty="0"/>
              <a:t>n</a:t>
            </a:r>
            <a:r>
              <a:rPr sz="1200" spc="52" baseline="24305" dirty="0"/>
              <a:t>d</a:t>
            </a:r>
            <a:r>
              <a:rPr sz="1200" baseline="24305" dirty="0"/>
              <a:t> </a:t>
            </a:r>
            <a:r>
              <a:rPr sz="1200" spc="-82" baseline="24305" dirty="0"/>
              <a:t> </a:t>
            </a:r>
            <a:r>
              <a:rPr sz="1200" spc="85" dirty="0"/>
              <a:t>Ed.</a:t>
            </a:r>
            <a:endParaRPr sz="12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139" y="30779"/>
            <a:ext cx="4904740" cy="1065530"/>
          </a:xfrm>
          <a:prstGeom prst="rect">
            <a:avLst/>
          </a:prstGeom>
        </p:spPr>
        <p:txBody>
          <a:bodyPr vert="horz" wrap="square" lIns="0" tIns="117475" rIns="0" bIns="0" rtlCol="0">
            <a:spAutoFit/>
          </a:bodyPr>
          <a:lstStyle/>
          <a:p>
            <a:pPr marL="12700">
              <a:lnSpc>
                <a:spcPct val="100000"/>
              </a:lnSpc>
              <a:spcBef>
                <a:spcPts val="925"/>
              </a:spcBef>
            </a:pPr>
            <a:r>
              <a:rPr sz="4400" b="0" spc="145" dirty="0">
                <a:latin typeface="Cambria"/>
                <a:cs typeface="Cambria"/>
              </a:rPr>
              <a:t>Responsive</a:t>
            </a:r>
            <a:r>
              <a:rPr sz="4400" b="0" spc="100" dirty="0">
                <a:latin typeface="Cambria"/>
                <a:cs typeface="Cambria"/>
              </a:rPr>
              <a:t> </a:t>
            </a:r>
            <a:r>
              <a:rPr sz="4400" b="0" spc="245" dirty="0">
                <a:latin typeface="Cambria"/>
                <a:cs typeface="Cambria"/>
              </a:rPr>
              <a:t>Design</a:t>
            </a:r>
            <a:endParaRPr sz="4400">
              <a:latin typeface="Cambria"/>
              <a:cs typeface="Cambria"/>
            </a:endParaRPr>
          </a:p>
          <a:p>
            <a:pPr marL="12700">
              <a:lnSpc>
                <a:spcPct val="100000"/>
              </a:lnSpc>
              <a:spcBef>
                <a:spcPts val="284"/>
              </a:spcBef>
            </a:pPr>
            <a:r>
              <a:rPr sz="1500" b="0" spc="-20" dirty="0">
                <a:latin typeface="Cambria"/>
                <a:cs typeface="Cambria"/>
              </a:rPr>
              <a:t>4</a:t>
            </a:r>
            <a:r>
              <a:rPr sz="1500" b="0" spc="5" dirty="0">
                <a:latin typeface="Cambria"/>
                <a:cs typeface="Cambria"/>
              </a:rPr>
              <a:t> </a:t>
            </a:r>
            <a:r>
              <a:rPr sz="1500" b="0" spc="55" dirty="0">
                <a:latin typeface="Cambria"/>
                <a:cs typeface="Cambria"/>
              </a:rPr>
              <a:t>elements</a:t>
            </a:r>
            <a:endParaRPr sz="1500">
              <a:latin typeface="Cambria"/>
              <a:cs typeface="Cambria"/>
            </a:endParaRPr>
          </a:p>
        </p:txBody>
      </p:sp>
      <p:sp>
        <p:nvSpPr>
          <p:cNvPr id="4" name="object 4"/>
          <p:cNvSpPr txBox="1">
            <a:spLocks noGrp="1"/>
          </p:cNvSpPr>
          <p:nvPr>
            <p:ph type="dt" sz="half" idx="6"/>
          </p:nvPr>
        </p:nvSpPr>
        <p:spPr>
          <a:prstGeom prst="rect">
            <a:avLst/>
          </a:prstGeom>
        </p:spPr>
        <p:txBody>
          <a:bodyPr vert="horz" wrap="square" lIns="0" tIns="4445" rIns="0" bIns="0" rtlCol="0">
            <a:spAutoFit/>
          </a:bodyPr>
          <a:lstStyle/>
          <a:p>
            <a:pPr marL="12700">
              <a:lnSpc>
                <a:spcPct val="100000"/>
              </a:lnSpc>
              <a:spcBef>
                <a:spcPts val="35"/>
              </a:spcBef>
            </a:pPr>
            <a:r>
              <a:rPr spc="30" dirty="0"/>
              <a:t>Randy</a:t>
            </a:r>
            <a:r>
              <a:rPr spc="20" dirty="0"/>
              <a:t> </a:t>
            </a:r>
            <a:r>
              <a:rPr spc="55" dirty="0"/>
              <a:t>Connolly</a:t>
            </a:r>
            <a:r>
              <a:rPr spc="45" dirty="0"/>
              <a:t> </a:t>
            </a:r>
            <a:r>
              <a:rPr spc="45" dirty="0">
                <a:solidFill>
                  <a:srgbClr val="3E3E3E"/>
                </a:solidFill>
              </a:rPr>
              <a:t>and</a:t>
            </a:r>
            <a:r>
              <a:rPr spc="30" dirty="0">
                <a:solidFill>
                  <a:srgbClr val="3E3E3E"/>
                </a:solidFill>
              </a:rPr>
              <a:t> </a:t>
            </a:r>
            <a:r>
              <a:rPr spc="30" dirty="0"/>
              <a:t>Ricardo</a:t>
            </a:r>
            <a:r>
              <a:rPr spc="20" dirty="0"/>
              <a:t> </a:t>
            </a:r>
            <a:r>
              <a:rPr spc="25" dirty="0"/>
              <a:t>Hoar</a:t>
            </a:r>
          </a:p>
        </p:txBody>
      </p:sp>
      <p:sp>
        <p:nvSpPr>
          <p:cNvPr id="5" name="object 5"/>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spc="10" dirty="0"/>
              <a:t>F</a:t>
            </a:r>
            <a:r>
              <a:rPr spc="30" dirty="0"/>
              <a:t>un</a:t>
            </a:r>
            <a:r>
              <a:rPr spc="40" dirty="0"/>
              <a:t>d</a:t>
            </a:r>
            <a:r>
              <a:rPr spc="45" dirty="0"/>
              <a:t>a</a:t>
            </a:r>
            <a:r>
              <a:rPr spc="40" dirty="0"/>
              <a:t>m</a:t>
            </a:r>
            <a:r>
              <a:rPr spc="20" dirty="0"/>
              <a:t>ent</a:t>
            </a:r>
            <a:r>
              <a:rPr spc="45" dirty="0"/>
              <a:t>a</a:t>
            </a:r>
            <a:r>
              <a:rPr spc="15" dirty="0"/>
              <a:t>l</a:t>
            </a:r>
            <a:r>
              <a:rPr spc="30" dirty="0"/>
              <a:t>s</a:t>
            </a:r>
            <a:r>
              <a:rPr spc="50" dirty="0"/>
              <a:t> </a:t>
            </a:r>
            <a:r>
              <a:rPr spc="15" dirty="0"/>
              <a:t>o</a:t>
            </a:r>
            <a:r>
              <a:rPr spc="10" dirty="0"/>
              <a:t>f</a:t>
            </a:r>
            <a:r>
              <a:rPr spc="-65" dirty="0"/>
              <a:t> </a:t>
            </a:r>
            <a:r>
              <a:rPr spc="-20" dirty="0"/>
              <a:t>W</a:t>
            </a:r>
            <a:r>
              <a:rPr spc="80" dirty="0"/>
              <a:t>e</a:t>
            </a:r>
            <a:r>
              <a:rPr spc="114" dirty="0"/>
              <a:t>b</a:t>
            </a:r>
            <a:r>
              <a:rPr spc="40" dirty="0"/>
              <a:t> </a:t>
            </a:r>
            <a:r>
              <a:rPr spc="80" dirty="0"/>
              <a:t>D</a:t>
            </a:r>
            <a:r>
              <a:rPr spc="60" dirty="0"/>
              <a:t>e</a:t>
            </a:r>
            <a:r>
              <a:rPr spc="15" dirty="0"/>
              <a:t>v</a:t>
            </a:r>
            <a:r>
              <a:rPr spc="55" dirty="0"/>
              <a:t>el</a:t>
            </a:r>
            <a:r>
              <a:rPr spc="60" dirty="0"/>
              <a:t>o</a:t>
            </a:r>
            <a:r>
              <a:rPr spc="70" dirty="0"/>
              <a:t>p</a:t>
            </a:r>
            <a:r>
              <a:rPr spc="40" dirty="0"/>
              <a:t>m</a:t>
            </a:r>
            <a:r>
              <a:rPr spc="20" dirty="0"/>
              <a:t>en</a:t>
            </a:r>
            <a:r>
              <a:rPr spc="15" dirty="0"/>
              <a:t>t</a:t>
            </a:r>
            <a:r>
              <a:rPr spc="20" dirty="0"/>
              <a:t> </a:t>
            </a:r>
            <a:r>
              <a:rPr spc="25" dirty="0"/>
              <a:t>-</a:t>
            </a:r>
            <a:r>
              <a:rPr spc="40" dirty="0"/>
              <a:t> </a:t>
            </a:r>
            <a:r>
              <a:rPr spc="-20" dirty="0"/>
              <a:t>2</a:t>
            </a:r>
            <a:r>
              <a:rPr sz="1200" spc="44" baseline="24305" dirty="0"/>
              <a:t>n</a:t>
            </a:r>
            <a:r>
              <a:rPr sz="1200" spc="52" baseline="24305" dirty="0"/>
              <a:t>d</a:t>
            </a:r>
            <a:r>
              <a:rPr sz="1200" baseline="24305" dirty="0"/>
              <a:t> </a:t>
            </a:r>
            <a:r>
              <a:rPr sz="1200" spc="-82" baseline="24305" dirty="0"/>
              <a:t> </a:t>
            </a:r>
            <a:r>
              <a:rPr sz="1200" spc="85" dirty="0"/>
              <a:t>Ed.</a:t>
            </a:r>
            <a:endParaRPr sz="1200"/>
          </a:p>
        </p:txBody>
      </p:sp>
      <p:sp>
        <p:nvSpPr>
          <p:cNvPr id="3" name="object 3"/>
          <p:cNvSpPr txBox="1"/>
          <p:nvPr/>
        </p:nvSpPr>
        <p:spPr>
          <a:xfrm>
            <a:off x="993139" y="1662493"/>
            <a:ext cx="6117590" cy="3207929"/>
          </a:xfrm>
          <a:prstGeom prst="rect">
            <a:avLst/>
          </a:prstGeom>
        </p:spPr>
        <p:txBody>
          <a:bodyPr vert="horz" wrap="square" lIns="0" tIns="12065" rIns="0" bIns="0" rtlCol="0">
            <a:spAutoFit/>
          </a:bodyPr>
          <a:lstStyle/>
          <a:p>
            <a:pPr marL="12066">
              <a:lnSpc>
                <a:spcPct val="100000"/>
              </a:lnSpc>
              <a:spcBef>
                <a:spcPts val="95"/>
              </a:spcBef>
              <a:buClr>
                <a:srgbClr val="966528"/>
              </a:buClr>
              <a:tabLst>
                <a:tab pos="533400" algn="l"/>
                <a:tab pos="534035" algn="l"/>
              </a:tabLst>
            </a:pPr>
            <a:r>
              <a:rPr lang="en-IN" sz="2200" spc="-5" dirty="0">
                <a:solidFill>
                  <a:srgbClr val="3E3E3E"/>
                </a:solidFill>
                <a:latin typeface="Calibri"/>
                <a:cs typeface="Calibri"/>
              </a:rPr>
              <a:t>4 Key components that make responsive design work</a:t>
            </a:r>
          </a:p>
          <a:p>
            <a:pPr marL="12066">
              <a:lnSpc>
                <a:spcPct val="100000"/>
              </a:lnSpc>
              <a:spcBef>
                <a:spcPts val="95"/>
              </a:spcBef>
              <a:buClr>
                <a:srgbClr val="966528"/>
              </a:buClr>
              <a:tabLst>
                <a:tab pos="533400" algn="l"/>
                <a:tab pos="534035" algn="l"/>
              </a:tabLst>
            </a:pPr>
            <a:r>
              <a:rPr lang="en-IN" sz="2200" spc="-5" dirty="0">
                <a:solidFill>
                  <a:srgbClr val="3E3E3E"/>
                </a:solidFill>
                <a:latin typeface="Calibri"/>
                <a:cs typeface="Calibri"/>
              </a:rPr>
              <a:t> </a:t>
            </a:r>
          </a:p>
          <a:p>
            <a:pPr marL="533400" indent="-521334">
              <a:lnSpc>
                <a:spcPct val="100000"/>
              </a:lnSpc>
              <a:spcBef>
                <a:spcPts val="95"/>
              </a:spcBef>
              <a:buClr>
                <a:srgbClr val="966528"/>
              </a:buClr>
              <a:buAutoNum type="arabicPeriod"/>
              <a:tabLst>
                <a:tab pos="533400" algn="l"/>
                <a:tab pos="534035" algn="l"/>
              </a:tabLst>
            </a:pPr>
            <a:r>
              <a:rPr sz="2200" spc="-5" dirty="0">
                <a:solidFill>
                  <a:srgbClr val="3E3E3E"/>
                </a:solidFill>
                <a:latin typeface="Calibri"/>
                <a:cs typeface="Calibri"/>
              </a:rPr>
              <a:t>Liquid</a:t>
            </a:r>
            <a:r>
              <a:rPr sz="2200" spc="-45" dirty="0">
                <a:solidFill>
                  <a:srgbClr val="3E3E3E"/>
                </a:solidFill>
                <a:latin typeface="Calibri"/>
                <a:cs typeface="Calibri"/>
              </a:rPr>
              <a:t> </a:t>
            </a:r>
            <a:r>
              <a:rPr sz="2200" spc="-15" dirty="0">
                <a:solidFill>
                  <a:srgbClr val="3E3E3E"/>
                </a:solidFill>
                <a:latin typeface="Calibri"/>
                <a:cs typeface="Calibri"/>
              </a:rPr>
              <a:t>layouts</a:t>
            </a:r>
            <a:endParaRPr lang="en-IN" sz="2200" spc="-15" dirty="0">
              <a:solidFill>
                <a:srgbClr val="3E3E3E"/>
              </a:solidFill>
              <a:latin typeface="Calibri"/>
              <a:cs typeface="Calibri"/>
            </a:endParaRPr>
          </a:p>
          <a:p>
            <a:pPr marL="533400" indent="-521334">
              <a:lnSpc>
                <a:spcPct val="100000"/>
              </a:lnSpc>
              <a:spcBef>
                <a:spcPts val="95"/>
              </a:spcBef>
              <a:buClr>
                <a:srgbClr val="966528"/>
              </a:buClr>
              <a:buAutoNum type="arabicPeriod"/>
              <a:tabLst>
                <a:tab pos="533400" algn="l"/>
                <a:tab pos="534035" algn="l"/>
              </a:tabLst>
            </a:pPr>
            <a:endParaRPr lang="en-IN" sz="2200" spc="-15" dirty="0">
              <a:solidFill>
                <a:srgbClr val="3E3E3E"/>
              </a:solidFill>
              <a:latin typeface="Calibri"/>
              <a:cs typeface="Calibri"/>
            </a:endParaRPr>
          </a:p>
          <a:p>
            <a:pPr marL="533400" indent="-521334">
              <a:spcBef>
                <a:spcPts val="95"/>
              </a:spcBef>
              <a:buClr>
                <a:srgbClr val="966528"/>
              </a:buClr>
              <a:buFontTx/>
              <a:buAutoNum type="arabicPeriod"/>
              <a:tabLst>
                <a:tab pos="533400" algn="l"/>
                <a:tab pos="534035" algn="l"/>
              </a:tabLst>
            </a:pPr>
            <a:r>
              <a:rPr lang="en-US" sz="2200" spc="-10" dirty="0">
                <a:solidFill>
                  <a:srgbClr val="3E3E3E"/>
                </a:solidFill>
                <a:latin typeface="Calibri"/>
                <a:cs typeface="Calibri"/>
              </a:rPr>
              <a:t>Scaling</a:t>
            </a:r>
            <a:r>
              <a:rPr lang="en-US" sz="2200" spc="-20" dirty="0">
                <a:solidFill>
                  <a:srgbClr val="3E3E3E"/>
                </a:solidFill>
                <a:latin typeface="Calibri"/>
                <a:cs typeface="Calibri"/>
              </a:rPr>
              <a:t> </a:t>
            </a:r>
            <a:r>
              <a:rPr lang="en-US" sz="2200" spc="-10" dirty="0">
                <a:solidFill>
                  <a:srgbClr val="3E3E3E"/>
                </a:solidFill>
                <a:latin typeface="Calibri"/>
                <a:cs typeface="Calibri"/>
              </a:rPr>
              <a:t>images</a:t>
            </a:r>
            <a:r>
              <a:rPr lang="en-US" sz="2200" spc="30" dirty="0">
                <a:solidFill>
                  <a:srgbClr val="3E3E3E"/>
                </a:solidFill>
                <a:latin typeface="Calibri"/>
                <a:cs typeface="Calibri"/>
              </a:rPr>
              <a:t> </a:t>
            </a:r>
            <a:r>
              <a:rPr lang="en-US" sz="2200" spc="-20" dirty="0">
                <a:solidFill>
                  <a:srgbClr val="3E3E3E"/>
                </a:solidFill>
                <a:latin typeface="Calibri"/>
                <a:cs typeface="Calibri"/>
              </a:rPr>
              <a:t>to</a:t>
            </a:r>
            <a:r>
              <a:rPr lang="en-US" sz="2200" spc="5" dirty="0">
                <a:solidFill>
                  <a:srgbClr val="3E3E3E"/>
                </a:solidFill>
                <a:latin typeface="Calibri"/>
                <a:cs typeface="Calibri"/>
              </a:rPr>
              <a:t> </a:t>
            </a:r>
            <a:r>
              <a:rPr lang="en-US" sz="2200" spc="-10" dirty="0">
                <a:solidFill>
                  <a:srgbClr val="3E3E3E"/>
                </a:solidFill>
                <a:latin typeface="Calibri"/>
                <a:cs typeface="Calibri"/>
              </a:rPr>
              <a:t>the</a:t>
            </a:r>
            <a:r>
              <a:rPr lang="en-US" sz="2200" spc="-5" dirty="0">
                <a:solidFill>
                  <a:srgbClr val="3E3E3E"/>
                </a:solidFill>
                <a:latin typeface="Calibri"/>
                <a:cs typeface="Calibri"/>
              </a:rPr>
              <a:t> viewport </a:t>
            </a:r>
            <a:r>
              <a:rPr lang="en-US" sz="2200" spc="-20" dirty="0">
                <a:solidFill>
                  <a:srgbClr val="3E3E3E"/>
                </a:solidFill>
                <a:latin typeface="Calibri"/>
                <a:cs typeface="Calibri"/>
              </a:rPr>
              <a:t>size</a:t>
            </a:r>
            <a:endParaRPr sz="2200" dirty="0">
              <a:latin typeface="Calibri"/>
              <a:cs typeface="Calibri"/>
            </a:endParaRPr>
          </a:p>
          <a:p>
            <a:pPr marL="469900" indent="-457200">
              <a:lnSpc>
                <a:spcPct val="100000"/>
              </a:lnSpc>
              <a:spcBef>
                <a:spcPts val="1730"/>
              </a:spcBef>
              <a:buClr>
                <a:srgbClr val="966528"/>
              </a:buClr>
              <a:buAutoNum type="arabicPeriod"/>
              <a:tabLst>
                <a:tab pos="469265" algn="l"/>
                <a:tab pos="469900" algn="l"/>
                <a:tab pos="4330065" algn="l"/>
              </a:tabLst>
            </a:pPr>
            <a:r>
              <a:rPr sz="2200" spc="-15" dirty="0">
                <a:solidFill>
                  <a:srgbClr val="3E3E3E"/>
                </a:solidFill>
                <a:latin typeface="Calibri"/>
                <a:cs typeface="Calibri"/>
              </a:rPr>
              <a:t>Setting</a:t>
            </a:r>
            <a:r>
              <a:rPr sz="2200" spc="35" dirty="0">
                <a:solidFill>
                  <a:srgbClr val="3E3E3E"/>
                </a:solidFill>
                <a:latin typeface="Calibri"/>
                <a:cs typeface="Calibri"/>
              </a:rPr>
              <a:t> </a:t>
            </a:r>
            <a:r>
              <a:rPr sz="2200" spc="-5" dirty="0">
                <a:solidFill>
                  <a:srgbClr val="3E3E3E"/>
                </a:solidFill>
                <a:latin typeface="Calibri"/>
                <a:cs typeface="Calibri"/>
              </a:rPr>
              <a:t>viewports</a:t>
            </a:r>
            <a:r>
              <a:rPr sz="2200" spc="10" dirty="0">
                <a:solidFill>
                  <a:srgbClr val="3E3E3E"/>
                </a:solidFill>
                <a:latin typeface="Calibri"/>
                <a:cs typeface="Calibri"/>
              </a:rPr>
              <a:t> </a:t>
            </a:r>
            <a:r>
              <a:rPr sz="2200" spc="-5" dirty="0">
                <a:solidFill>
                  <a:srgbClr val="3E3E3E"/>
                </a:solidFill>
                <a:latin typeface="Calibri"/>
                <a:cs typeface="Calibri"/>
              </a:rPr>
              <a:t>via </a:t>
            </a:r>
            <a:r>
              <a:rPr sz="2200" spc="-10" dirty="0">
                <a:solidFill>
                  <a:srgbClr val="3E3E3E"/>
                </a:solidFill>
                <a:latin typeface="Calibri"/>
                <a:cs typeface="Calibri"/>
              </a:rPr>
              <a:t>the</a:t>
            </a:r>
            <a:r>
              <a:rPr sz="2200" spc="30" dirty="0">
                <a:solidFill>
                  <a:srgbClr val="3E3E3E"/>
                </a:solidFill>
                <a:latin typeface="Calibri"/>
                <a:cs typeface="Calibri"/>
              </a:rPr>
              <a:t> </a:t>
            </a:r>
            <a:r>
              <a:rPr sz="2200" spc="-15" dirty="0">
                <a:solidFill>
                  <a:srgbClr val="3E3E3E"/>
                </a:solidFill>
                <a:latin typeface="Calibri"/>
                <a:cs typeface="Calibri"/>
              </a:rPr>
              <a:t>&lt;meta&gt;	tag</a:t>
            </a:r>
            <a:endParaRPr sz="2200" dirty="0">
              <a:latin typeface="Calibri"/>
              <a:cs typeface="Calibri"/>
            </a:endParaRPr>
          </a:p>
          <a:p>
            <a:pPr marL="469900" marR="5080" indent="-457834">
              <a:lnSpc>
                <a:spcPct val="100000"/>
              </a:lnSpc>
              <a:spcBef>
                <a:spcPts val="1725"/>
              </a:spcBef>
              <a:buClr>
                <a:srgbClr val="966528"/>
              </a:buClr>
              <a:buAutoNum type="arabicPeriod"/>
              <a:tabLst>
                <a:tab pos="533400" algn="l"/>
                <a:tab pos="534035" algn="l"/>
              </a:tabLst>
            </a:pPr>
            <a:r>
              <a:rPr sz="2200" spc="-10" dirty="0">
                <a:solidFill>
                  <a:srgbClr val="3E3E3E"/>
                </a:solidFill>
                <a:latin typeface="Calibri"/>
                <a:cs typeface="Calibri"/>
              </a:rPr>
              <a:t>Customizing</a:t>
            </a:r>
            <a:r>
              <a:rPr sz="2200" spc="10" dirty="0">
                <a:solidFill>
                  <a:srgbClr val="3E3E3E"/>
                </a:solidFill>
                <a:latin typeface="Calibri"/>
                <a:cs typeface="Calibri"/>
              </a:rPr>
              <a:t> </a:t>
            </a:r>
            <a:r>
              <a:rPr sz="2200" spc="-10" dirty="0">
                <a:solidFill>
                  <a:srgbClr val="3E3E3E"/>
                </a:solidFill>
                <a:latin typeface="Calibri"/>
                <a:cs typeface="Calibri"/>
              </a:rPr>
              <a:t>the</a:t>
            </a:r>
            <a:r>
              <a:rPr sz="2200" spc="10" dirty="0">
                <a:solidFill>
                  <a:srgbClr val="3E3E3E"/>
                </a:solidFill>
                <a:latin typeface="Calibri"/>
                <a:cs typeface="Calibri"/>
              </a:rPr>
              <a:t> </a:t>
            </a:r>
            <a:r>
              <a:rPr sz="2200" spc="-5" dirty="0">
                <a:solidFill>
                  <a:srgbClr val="3E3E3E"/>
                </a:solidFill>
                <a:latin typeface="Calibri"/>
                <a:cs typeface="Calibri"/>
              </a:rPr>
              <a:t>CSS</a:t>
            </a:r>
            <a:r>
              <a:rPr sz="2200" dirty="0">
                <a:solidFill>
                  <a:srgbClr val="3E3E3E"/>
                </a:solidFill>
                <a:latin typeface="Calibri"/>
                <a:cs typeface="Calibri"/>
              </a:rPr>
              <a:t> </a:t>
            </a:r>
            <a:r>
              <a:rPr sz="2200" spc="-20" dirty="0">
                <a:solidFill>
                  <a:srgbClr val="3E3E3E"/>
                </a:solidFill>
                <a:latin typeface="Calibri"/>
                <a:cs typeface="Calibri"/>
              </a:rPr>
              <a:t>for</a:t>
            </a:r>
            <a:r>
              <a:rPr sz="2200" spc="-10" dirty="0">
                <a:solidFill>
                  <a:srgbClr val="3E3E3E"/>
                </a:solidFill>
                <a:latin typeface="Calibri"/>
                <a:cs typeface="Calibri"/>
              </a:rPr>
              <a:t> </a:t>
            </a:r>
            <a:r>
              <a:rPr sz="2200" spc="-20" dirty="0">
                <a:solidFill>
                  <a:srgbClr val="3E3E3E"/>
                </a:solidFill>
                <a:latin typeface="Calibri"/>
                <a:cs typeface="Calibri"/>
              </a:rPr>
              <a:t>different</a:t>
            </a:r>
            <a:r>
              <a:rPr sz="2200" spc="20" dirty="0">
                <a:solidFill>
                  <a:srgbClr val="3E3E3E"/>
                </a:solidFill>
                <a:latin typeface="Calibri"/>
                <a:cs typeface="Calibri"/>
              </a:rPr>
              <a:t> </a:t>
            </a:r>
            <a:r>
              <a:rPr sz="2200" spc="-5" dirty="0">
                <a:solidFill>
                  <a:srgbClr val="3E3E3E"/>
                </a:solidFill>
                <a:latin typeface="Calibri"/>
                <a:cs typeface="Calibri"/>
              </a:rPr>
              <a:t>viewports</a:t>
            </a:r>
            <a:r>
              <a:rPr sz="2200" spc="5" dirty="0">
                <a:solidFill>
                  <a:srgbClr val="3E3E3E"/>
                </a:solidFill>
                <a:latin typeface="Calibri"/>
                <a:cs typeface="Calibri"/>
              </a:rPr>
              <a:t> </a:t>
            </a:r>
            <a:r>
              <a:rPr sz="2200" spc="-5" dirty="0">
                <a:solidFill>
                  <a:srgbClr val="3E3E3E"/>
                </a:solidFill>
                <a:latin typeface="Calibri"/>
                <a:cs typeface="Calibri"/>
              </a:rPr>
              <a:t>using </a:t>
            </a:r>
            <a:r>
              <a:rPr sz="2200" spc="-484" dirty="0">
                <a:solidFill>
                  <a:srgbClr val="3E3E3E"/>
                </a:solidFill>
                <a:latin typeface="Calibri"/>
                <a:cs typeface="Calibri"/>
              </a:rPr>
              <a:t> </a:t>
            </a:r>
            <a:r>
              <a:rPr sz="2200" spc="-10" dirty="0">
                <a:solidFill>
                  <a:srgbClr val="3E3E3E"/>
                </a:solidFill>
                <a:latin typeface="Calibri"/>
                <a:cs typeface="Calibri"/>
              </a:rPr>
              <a:t>media</a:t>
            </a:r>
            <a:r>
              <a:rPr sz="2200" dirty="0">
                <a:solidFill>
                  <a:srgbClr val="3E3E3E"/>
                </a:solidFill>
                <a:latin typeface="Calibri"/>
                <a:cs typeface="Calibri"/>
              </a:rPr>
              <a:t> </a:t>
            </a:r>
            <a:r>
              <a:rPr sz="2200" spc="-10" dirty="0">
                <a:solidFill>
                  <a:srgbClr val="3E3E3E"/>
                </a:solidFill>
                <a:latin typeface="Calibri"/>
                <a:cs typeface="Calibri"/>
              </a:rPr>
              <a:t>queries</a:t>
            </a:r>
            <a:endParaRPr sz="2200" dirty="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228600"/>
            <a:ext cx="2927404" cy="861774"/>
          </a:xfrm>
          <a:prstGeom prst="rect">
            <a:avLst/>
          </a:prstGeom>
        </p:spPr>
        <p:txBody>
          <a:bodyPr wrap="none">
            <a:spAutoFit/>
          </a:bodyPr>
          <a:lstStyle/>
          <a:p>
            <a:r>
              <a:rPr lang="en-US" sz="3200" dirty="0">
                <a:latin typeface="Cambria" panose="02040503050406030204" pitchFamily="18" charset="0"/>
              </a:rPr>
              <a:t>Inline Elements</a:t>
            </a:r>
          </a:p>
          <a:p>
            <a:endParaRPr lang="en-US" b="0" i="0" dirty="0">
              <a:solidFill>
                <a:srgbClr val="000000"/>
              </a:solidFill>
              <a:effectLst/>
              <a:latin typeface="Cambria" panose="02040503050406030204" pitchFamily="18" charset="0"/>
            </a:endParaRPr>
          </a:p>
        </p:txBody>
      </p:sp>
      <p:sp>
        <p:nvSpPr>
          <p:cNvPr id="3" name="Rectangle 2"/>
          <p:cNvSpPr/>
          <p:nvPr/>
        </p:nvSpPr>
        <p:spPr>
          <a:xfrm>
            <a:off x="304800" y="1090374"/>
            <a:ext cx="8077200" cy="1107996"/>
          </a:xfrm>
          <a:prstGeom prst="rect">
            <a:avLst/>
          </a:prstGeom>
        </p:spPr>
        <p:txBody>
          <a:bodyPr wrap="square">
            <a:spAutoFit/>
          </a:bodyPr>
          <a:lstStyle/>
          <a:p>
            <a:r>
              <a:rPr lang="en-US" sz="2200" b="0" i="0" dirty="0">
                <a:solidFill>
                  <a:srgbClr val="000000"/>
                </a:solidFill>
                <a:effectLst/>
              </a:rPr>
              <a:t>An inline element does not start on a new line.</a:t>
            </a:r>
          </a:p>
          <a:p>
            <a:r>
              <a:rPr lang="en-US" sz="2200" b="0" i="0" dirty="0">
                <a:solidFill>
                  <a:srgbClr val="000000"/>
                </a:solidFill>
                <a:effectLst/>
              </a:rPr>
              <a:t>An inline element only takes up as much width as necessary.</a:t>
            </a:r>
          </a:p>
          <a:p>
            <a:r>
              <a:rPr lang="en-US" sz="2200" dirty="0">
                <a:solidFill>
                  <a:srgbClr val="000000"/>
                </a:solidFill>
              </a:rPr>
              <a:t>Inline elements are displayed from left to right.</a:t>
            </a:r>
            <a:endParaRPr lang="en-US" sz="2200" b="0" i="0" dirty="0">
              <a:solidFill>
                <a:srgbClr val="000000"/>
              </a:solidFill>
              <a:effectLst/>
            </a:endParaRPr>
          </a:p>
        </p:txBody>
      </p:sp>
      <p:pic>
        <p:nvPicPr>
          <p:cNvPr id="4" name="Picture 3"/>
          <p:cNvPicPr>
            <a:picLocks noChangeAspect="1"/>
          </p:cNvPicPr>
          <p:nvPr/>
        </p:nvPicPr>
        <p:blipFill>
          <a:blip r:embed="rId2"/>
          <a:stretch>
            <a:fillRect/>
          </a:stretch>
        </p:blipFill>
        <p:spPr>
          <a:xfrm>
            <a:off x="152400" y="2198370"/>
            <a:ext cx="8839200" cy="2800350"/>
          </a:xfrm>
          <a:prstGeom prst="rect">
            <a:avLst/>
          </a:prstGeom>
        </p:spPr>
      </p:pic>
      <p:pic>
        <p:nvPicPr>
          <p:cNvPr id="5" name="Picture 4"/>
          <p:cNvPicPr>
            <a:picLocks noChangeAspect="1"/>
          </p:cNvPicPr>
          <p:nvPr/>
        </p:nvPicPr>
        <p:blipFill>
          <a:blip r:embed="rId3"/>
          <a:stretch>
            <a:fillRect/>
          </a:stretch>
        </p:blipFill>
        <p:spPr>
          <a:xfrm>
            <a:off x="409575" y="5136384"/>
            <a:ext cx="8324850" cy="933450"/>
          </a:xfrm>
          <a:prstGeom prst="rect">
            <a:avLst/>
          </a:prstGeom>
        </p:spPr>
      </p:pic>
    </p:spTree>
    <p:extLst>
      <p:ext uri="{BB962C8B-B14F-4D97-AF65-F5344CB8AC3E}">
        <p14:creationId xmlns:p14="http://schemas.microsoft.com/office/powerpoint/2010/main" val="21611565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139" y="30779"/>
            <a:ext cx="4904740" cy="1065530"/>
          </a:xfrm>
          <a:prstGeom prst="rect">
            <a:avLst/>
          </a:prstGeom>
        </p:spPr>
        <p:txBody>
          <a:bodyPr vert="horz" wrap="square" lIns="0" tIns="117475" rIns="0" bIns="0" rtlCol="0">
            <a:spAutoFit/>
          </a:bodyPr>
          <a:lstStyle/>
          <a:p>
            <a:pPr marL="12700">
              <a:lnSpc>
                <a:spcPct val="100000"/>
              </a:lnSpc>
              <a:spcBef>
                <a:spcPts val="925"/>
              </a:spcBef>
            </a:pPr>
            <a:r>
              <a:rPr sz="4400" b="0" spc="145" dirty="0">
                <a:latin typeface="Cambria"/>
                <a:cs typeface="Cambria"/>
              </a:rPr>
              <a:t>Responsive</a:t>
            </a:r>
            <a:r>
              <a:rPr sz="4400" b="0" spc="100" dirty="0">
                <a:latin typeface="Cambria"/>
                <a:cs typeface="Cambria"/>
              </a:rPr>
              <a:t> </a:t>
            </a:r>
            <a:r>
              <a:rPr sz="4400" b="0" spc="245" dirty="0">
                <a:latin typeface="Cambria"/>
                <a:cs typeface="Cambria"/>
              </a:rPr>
              <a:t>Design</a:t>
            </a:r>
            <a:endParaRPr sz="4400">
              <a:latin typeface="Cambria"/>
              <a:cs typeface="Cambria"/>
            </a:endParaRPr>
          </a:p>
          <a:p>
            <a:pPr marL="12700">
              <a:lnSpc>
                <a:spcPct val="100000"/>
              </a:lnSpc>
              <a:spcBef>
                <a:spcPts val="284"/>
              </a:spcBef>
            </a:pPr>
            <a:r>
              <a:rPr sz="1500" b="0" spc="45" dirty="0">
                <a:latin typeface="Cambria"/>
                <a:cs typeface="Cambria"/>
              </a:rPr>
              <a:t>S</a:t>
            </a:r>
            <a:r>
              <a:rPr sz="1500" b="0" spc="125" dirty="0">
                <a:latin typeface="Cambria"/>
                <a:cs typeface="Cambria"/>
              </a:rPr>
              <a:t>e</a:t>
            </a:r>
            <a:r>
              <a:rPr sz="1500" b="0" spc="-35" dirty="0">
                <a:latin typeface="Cambria"/>
                <a:cs typeface="Cambria"/>
              </a:rPr>
              <a:t>tt</a:t>
            </a:r>
            <a:r>
              <a:rPr sz="1500" b="0" spc="-40" dirty="0">
                <a:latin typeface="Cambria"/>
                <a:cs typeface="Cambria"/>
              </a:rPr>
              <a:t>i</a:t>
            </a:r>
            <a:r>
              <a:rPr sz="1500" b="0" spc="20" dirty="0">
                <a:latin typeface="Cambria"/>
                <a:cs typeface="Cambria"/>
              </a:rPr>
              <a:t>n</a:t>
            </a:r>
            <a:r>
              <a:rPr sz="1500" b="0" spc="195" dirty="0">
                <a:latin typeface="Cambria"/>
                <a:cs typeface="Cambria"/>
              </a:rPr>
              <a:t>g</a:t>
            </a:r>
            <a:r>
              <a:rPr sz="1500" b="0" spc="-80" dirty="0">
                <a:latin typeface="Cambria"/>
                <a:cs typeface="Cambria"/>
              </a:rPr>
              <a:t> </a:t>
            </a:r>
            <a:r>
              <a:rPr sz="1500" b="0" spc="160" dirty="0">
                <a:latin typeface="Cambria"/>
                <a:cs typeface="Cambria"/>
              </a:rPr>
              <a:t>V</a:t>
            </a:r>
            <a:r>
              <a:rPr sz="1500" b="0" spc="10" dirty="0">
                <a:latin typeface="Cambria"/>
                <a:cs typeface="Cambria"/>
              </a:rPr>
              <a:t>i</a:t>
            </a:r>
            <a:r>
              <a:rPr sz="1500" b="0" spc="105" dirty="0">
                <a:latin typeface="Cambria"/>
                <a:cs typeface="Cambria"/>
              </a:rPr>
              <a:t>e</a:t>
            </a:r>
            <a:r>
              <a:rPr sz="1500" b="0" spc="-15" dirty="0">
                <a:latin typeface="Cambria"/>
                <a:cs typeface="Cambria"/>
              </a:rPr>
              <a:t>w</a:t>
            </a:r>
            <a:r>
              <a:rPr sz="1500" b="0" spc="95" dirty="0">
                <a:latin typeface="Cambria"/>
                <a:cs typeface="Cambria"/>
              </a:rPr>
              <a:t>p</a:t>
            </a:r>
            <a:r>
              <a:rPr sz="1500" b="0" spc="60" dirty="0">
                <a:latin typeface="Cambria"/>
                <a:cs typeface="Cambria"/>
              </a:rPr>
              <a:t>o</a:t>
            </a:r>
            <a:r>
              <a:rPr sz="1500" b="0" spc="25" dirty="0">
                <a:latin typeface="Cambria"/>
                <a:cs typeface="Cambria"/>
              </a:rPr>
              <a:t>r</a:t>
            </a:r>
            <a:r>
              <a:rPr sz="1500" b="0" spc="-10" dirty="0">
                <a:latin typeface="Cambria"/>
                <a:cs typeface="Cambria"/>
              </a:rPr>
              <a:t>ts</a:t>
            </a:r>
            <a:endParaRPr sz="1500">
              <a:latin typeface="Cambria"/>
              <a:cs typeface="Cambria"/>
            </a:endParaRPr>
          </a:p>
        </p:txBody>
      </p:sp>
      <p:grpSp>
        <p:nvGrpSpPr>
          <p:cNvPr id="3" name="object 3"/>
          <p:cNvGrpSpPr/>
          <p:nvPr/>
        </p:nvGrpSpPr>
        <p:grpSpPr>
          <a:xfrm>
            <a:off x="1252919" y="1385103"/>
            <a:ext cx="1945005" cy="111760"/>
            <a:chOff x="1252919" y="1385103"/>
            <a:chExt cx="1945005" cy="111760"/>
          </a:xfrm>
        </p:grpSpPr>
        <p:pic>
          <p:nvPicPr>
            <p:cNvPr id="4" name="object 4"/>
            <p:cNvPicPr/>
            <p:nvPr/>
          </p:nvPicPr>
          <p:blipFill>
            <a:blip r:embed="rId2" cstate="print"/>
            <a:stretch>
              <a:fillRect/>
            </a:stretch>
          </p:blipFill>
          <p:spPr>
            <a:xfrm>
              <a:off x="1252919" y="1393350"/>
              <a:ext cx="111416" cy="101710"/>
            </a:xfrm>
            <a:prstGeom prst="rect">
              <a:avLst/>
            </a:prstGeom>
          </p:spPr>
        </p:pic>
        <p:pic>
          <p:nvPicPr>
            <p:cNvPr id="5" name="object 5"/>
            <p:cNvPicPr/>
            <p:nvPr/>
          </p:nvPicPr>
          <p:blipFill>
            <a:blip r:embed="rId3" cstate="print"/>
            <a:stretch>
              <a:fillRect/>
            </a:stretch>
          </p:blipFill>
          <p:spPr>
            <a:xfrm>
              <a:off x="1384967" y="1419465"/>
              <a:ext cx="75653" cy="76970"/>
            </a:xfrm>
            <a:prstGeom prst="rect">
              <a:avLst/>
            </a:prstGeom>
          </p:spPr>
        </p:pic>
        <p:pic>
          <p:nvPicPr>
            <p:cNvPr id="6" name="object 6"/>
            <p:cNvPicPr/>
            <p:nvPr/>
          </p:nvPicPr>
          <p:blipFill>
            <a:blip r:embed="rId4" cstate="print"/>
            <a:stretch>
              <a:fillRect/>
            </a:stretch>
          </p:blipFill>
          <p:spPr>
            <a:xfrm>
              <a:off x="1479877" y="1385103"/>
              <a:ext cx="70151" cy="111331"/>
            </a:xfrm>
            <a:prstGeom prst="rect">
              <a:avLst/>
            </a:prstGeom>
          </p:spPr>
        </p:pic>
        <p:pic>
          <p:nvPicPr>
            <p:cNvPr id="7" name="object 7"/>
            <p:cNvPicPr/>
            <p:nvPr/>
          </p:nvPicPr>
          <p:blipFill>
            <a:blip r:embed="rId5" cstate="print"/>
            <a:stretch>
              <a:fillRect/>
            </a:stretch>
          </p:blipFill>
          <p:spPr>
            <a:xfrm>
              <a:off x="1570661" y="1385103"/>
              <a:ext cx="1627228" cy="111331"/>
            </a:xfrm>
            <a:prstGeom prst="rect">
              <a:avLst/>
            </a:prstGeom>
          </p:spPr>
        </p:pic>
      </p:grpSp>
      <p:grpSp>
        <p:nvGrpSpPr>
          <p:cNvPr id="8" name="object 8"/>
          <p:cNvGrpSpPr/>
          <p:nvPr/>
        </p:nvGrpSpPr>
        <p:grpSpPr>
          <a:xfrm>
            <a:off x="1251543" y="1595397"/>
            <a:ext cx="323850" cy="108585"/>
            <a:chOff x="1251543" y="1595397"/>
            <a:chExt cx="323850" cy="108585"/>
          </a:xfrm>
        </p:grpSpPr>
        <p:pic>
          <p:nvPicPr>
            <p:cNvPr id="9" name="object 9"/>
            <p:cNvPicPr/>
            <p:nvPr/>
          </p:nvPicPr>
          <p:blipFill>
            <a:blip r:embed="rId6" cstate="print"/>
            <a:stretch>
              <a:fillRect/>
            </a:stretch>
          </p:blipFill>
          <p:spPr>
            <a:xfrm>
              <a:off x="1251543" y="1595397"/>
              <a:ext cx="236587" cy="108583"/>
            </a:xfrm>
            <a:prstGeom prst="rect">
              <a:avLst/>
            </a:prstGeom>
          </p:spPr>
        </p:pic>
        <p:pic>
          <p:nvPicPr>
            <p:cNvPr id="10" name="object 10"/>
            <p:cNvPicPr/>
            <p:nvPr/>
          </p:nvPicPr>
          <p:blipFill>
            <a:blip r:embed="rId7" cstate="print"/>
            <a:stretch>
              <a:fillRect/>
            </a:stretch>
          </p:blipFill>
          <p:spPr>
            <a:xfrm>
              <a:off x="1507388" y="1595397"/>
              <a:ext cx="67400" cy="76970"/>
            </a:xfrm>
            <a:prstGeom prst="rect">
              <a:avLst/>
            </a:prstGeom>
          </p:spPr>
        </p:pic>
      </p:grpSp>
      <p:grpSp>
        <p:nvGrpSpPr>
          <p:cNvPr id="11" name="object 11"/>
          <p:cNvGrpSpPr/>
          <p:nvPr/>
        </p:nvGrpSpPr>
        <p:grpSpPr>
          <a:xfrm>
            <a:off x="1629808" y="1595397"/>
            <a:ext cx="161290" cy="77470"/>
            <a:chOff x="1629808" y="1595397"/>
            <a:chExt cx="161290" cy="77470"/>
          </a:xfrm>
        </p:grpSpPr>
        <p:pic>
          <p:nvPicPr>
            <p:cNvPr id="12" name="object 12"/>
            <p:cNvPicPr/>
            <p:nvPr/>
          </p:nvPicPr>
          <p:blipFill>
            <a:blip r:embed="rId8" cstate="print"/>
            <a:stretch>
              <a:fillRect/>
            </a:stretch>
          </p:blipFill>
          <p:spPr>
            <a:xfrm>
              <a:off x="1629808" y="1595397"/>
              <a:ext cx="75653" cy="76970"/>
            </a:xfrm>
            <a:prstGeom prst="rect">
              <a:avLst/>
            </a:prstGeom>
          </p:spPr>
        </p:pic>
        <p:pic>
          <p:nvPicPr>
            <p:cNvPr id="13" name="object 13"/>
            <p:cNvPicPr/>
            <p:nvPr/>
          </p:nvPicPr>
          <p:blipFill>
            <a:blip r:embed="rId9" cstate="print"/>
            <a:stretch>
              <a:fillRect/>
            </a:stretch>
          </p:blipFill>
          <p:spPr>
            <a:xfrm>
              <a:off x="1724718" y="1595397"/>
              <a:ext cx="66024" cy="75595"/>
            </a:xfrm>
            <a:prstGeom prst="rect">
              <a:avLst/>
            </a:prstGeom>
          </p:spPr>
        </p:pic>
      </p:grpSp>
      <p:pic>
        <p:nvPicPr>
          <p:cNvPr id="14" name="object 14"/>
          <p:cNvPicPr/>
          <p:nvPr/>
        </p:nvPicPr>
        <p:blipFill>
          <a:blip r:embed="rId10" cstate="print"/>
          <a:stretch>
            <a:fillRect/>
          </a:stretch>
        </p:blipFill>
        <p:spPr>
          <a:xfrm>
            <a:off x="1855392" y="1565159"/>
            <a:ext cx="137551" cy="107208"/>
          </a:xfrm>
          <a:prstGeom prst="rect">
            <a:avLst/>
          </a:prstGeom>
        </p:spPr>
      </p:pic>
      <p:grpSp>
        <p:nvGrpSpPr>
          <p:cNvPr id="15" name="object 15"/>
          <p:cNvGrpSpPr/>
          <p:nvPr/>
        </p:nvGrpSpPr>
        <p:grpSpPr>
          <a:xfrm>
            <a:off x="2041086" y="1565159"/>
            <a:ext cx="603885" cy="136525"/>
            <a:chOff x="2041086" y="1565159"/>
            <a:chExt cx="603885" cy="136525"/>
          </a:xfrm>
        </p:grpSpPr>
        <p:pic>
          <p:nvPicPr>
            <p:cNvPr id="16" name="object 16"/>
            <p:cNvPicPr/>
            <p:nvPr/>
          </p:nvPicPr>
          <p:blipFill>
            <a:blip r:embed="rId11" cstate="print"/>
            <a:stretch>
              <a:fillRect/>
            </a:stretch>
          </p:blipFill>
          <p:spPr>
            <a:xfrm>
              <a:off x="2041086" y="1565159"/>
              <a:ext cx="99036" cy="105834"/>
            </a:xfrm>
            <a:prstGeom prst="rect">
              <a:avLst/>
            </a:prstGeom>
          </p:spPr>
        </p:pic>
        <p:pic>
          <p:nvPicPr>
            <p:cNvPr id="17" name="object 17"/>
            <p:cNvPicPr/>
            <p:nvPr/>
          </p:nvPicPr>
          <p:blipFill>
            <a:blip r:embed="rId12" cstate="print"/>
            <a:stretch>
              <a:fillRect/>
            </a:stretch>
          </p:blipFill>
          <p:spPr>
            <a:xfrm>
              <a:off x="2159379" y="1574780"/>
              <a:ext cx="485555" cy="126451"/>
            </a:xfrm>
            <a:prstGeom prst="rect">
              <a:avLst/>
            </a:prstGeom>
          </p:spPr>
        </p:pic>
      </p:grpSp>
      <p:grpSp>
        <p:nvGrpSpPr>
          <p:cNvPr id="18" name="object 18"/>
          <p:cNvGrpSpPr/>
          <p:nvPr/>
        </p:nvGrpSpPr>
        <p:grpSpPr>
          <a:xfrm>
            <a:off x="1867771" y="5278973"/>
            <a:ext cx="1710055" cy="140335"/>
            <a:chOff x="1867771" y="5278973"/>
            <a:chExt cx="1710055" cy="140335"/>
          </a:xfrm>
        </p:grpSpPr>
        <p:pic>
          <p:nvPicPr>
            <p:cNvPr id="19" name="object 19"/>
            <p:cNvPicPr/>
            <p:nvPr/>
          </p:nvPicPr>
          <p:blipFill>
            <a:blip r:embed="rId13" cstate="print"/>
            <a:stretch>
              <a:fillRect/>
            </a:stretch>
          </p:blipFill>
          <p:spPr>
            <a:xfrm>
              <a:off x="1867771" y="5285846"/>
              <a:ext cx="111416" cy="101710"/>
            </a:xfrm>
            <a:prstGeom prst="rect">
              <a:avLst/>
            </a:prstGeom>
          </p:spPr>
        </p:pic>
        <p:pic>
          <p:nvPicPr>
            <p:cNvPr id="20" name="object 20"/>
            <p:cNvPicPr/>
            <p:nvPr/>
          </p:nvPicPr>
          <p:blipFill>
            <a:blip r:embed="rId14" cstate="print"/>
            <a:stretch>
              <a:fillRect/>
            </a:stretch>
          </p:blipFill>
          <p:spPr>
            <a:xfrm>
              <a:off x="1999820" y="5278973"/>
              <a:ext cx="165061" cy="111331"/>
            </a:xfrm>
            <a:prstGeom prst="rect">
              <a:avLst/>
            </a:prstGeom>
          </p:spPr>
        </p:pic>
        <p:pic>
          <p:nvPicPr>
            <p:cNvPr id="21" name="object 21"/>
            <p:cNvPicPr/>
            <p:nvPr/>
          </p:nvPicPr>
          <p:blipFill>
            <a:blip r:embed="rId15" cstate="print"/>
            <a:stretch>
              <a:fillRect/>
            </a:stretch>
          </p:blipFill>
          <p:spPr>
            <a:xfrm>
              <a:off x="2184139" y="5278973"/>
              <a:ext cx="1393391" cy="140195"/>
            </a:xfrm>
            <a:prstGeom prst="rect">
              <a:avLst/>
            </a:prstGeom>
          </p:spPr>
        </p:pic>
      </p:grpSp>
      <p:grpSp>
        <p:nvGrpSpPr>
          <p:cNvPr id="22" name="object 22"/>
          <p:cNvGrpSpPr/>
          <p:nvPr/>
        </p:nvGrpSpPr>
        <p:grpSpPr>
          <a:xfrm>
            <a:off x="5411085" y="6107778"/>
            <a:ext cx="1522730" cy="316230"/>
            <a:chOff x="5411085" y="6107778"/>
            <a:chExt cx="1522730" cy="316230"/>
          </a:xfrm>
        </p:grpSpPr>
        <p:pic>
          <p:nvPicPr>
            <p:cNvPr id="23" name="object 23"/>
            <p:cNvPicPr/>
            <p:nvPr/>
          </p:nvPicPr>
          <p:blipFill>
            <a:blip r:embed="rId16" cstate="print"/>
            <a:stretch>
              <a:fillRect/>
            </a:stretch>
          </p:blipFill>
          <p:spPr>
            <a:xfrm>
              <a:off x="5411085" y="6320821"/>
              <a:ext cx="111416" cy="101710"/>
            </a:xfrm>
            <a:prstGeom prst="rect">
              <a:avLst/>
            </a:prstGeom>
          </p:spPr>
        </p:pic>
        <p:pic>
          <p:nvPicPr>
            <p:cNvPr id="24" name="object 24"/>
            <p:cNvPicPr/>
            <p:nvPr/>
          </p:nvPicPr>
          <p:blipFill>
            <a:blip r:embed="rId17" cstate="print"/>
            <a:stretch>
              <a:fillRect/>
            </a:stretch>
          </p:blipFill>
          <p:spPr>
            <a:xfrm>
              <a:off x="5543134" y="6345561"/>
              <a:ext cx="75653" cy="78344"/>
            </a:xfrm>
            <a:prstGeom prst="rect">
              <a:avLst/>
            </a:prstGeom>
          </p:spPr>
        </p:pic>
        <p:pic>
          <p:nvPicPr>
            <p:cNvPr id="25" name="object 25"/>
            <p:cNvPicPr/>
            <p:nvPr/>
          </p:nvPicPr>
          <p:blipFill>
            <a:blip r:embed="rId18" cstate="print"/>
            <a:stretch>
              <a:fillRect/>
            </a:stretch>
          </p:blipFill>
          <p:spPr>
            <a:xfrm>
              <a:off x="5638044" y="6312574"/>
              <a:ext cx="70151" cy="111331"/>
            </a:xfrm>
            <a:prstGeom prst="rect">
              <a:avLst/>
            </a:prstGeom>
          </p:spPr>
        </p:pic>
        <p:pic>
          <p:nvPicPr>
            <p:cNvPr id="26" name="object 26"/>
            <p:cNvPicPr/>
            <p:nvPr/>
          </p:nvPicPr>
          <p:blipFill>
            <a:blip r:embed="rId19" cstate="print"/>
            <a:stretch>
              <a:fillRect/>
            </a:stretch>
          </p:blipFill>
          <p:spPr>
            <a:xfrm>
              <a:off x="5727452" y="6107778"/>
              <a:ext cx="1206322" cy="316128"/>
            </a:xfrm>
            <a:prstGeom prst="rect">
              <a:avLst/>
            </a:prstGeom>
          </p:spPr>
        </p:pic>
      </p:grpSp>
      <p:grpSp>
        <p:nvGrpSpPr>
          <p:cNvPr id="27" name="object 27"/>
          <p:cNvGrpSpPr/>
          <p:nvPr/>
        </p:nvGrpSpPr>
        <p:grpSpPr>
          <a:xfrm>
            <a:off x="2563779" y="5056309"/>
            <a:ext cx="448945" cy="151765"/>
            <a:chOff x="2563779" y="5056309"/>
            <a:chExt cx="448945" cy="151765"/>
          </a:xfrm>
        </p:grpSpPr>
        <p:pic>
          <p:nvPicPr>
            <p:cNvPr id="28" name="object 28"/>
            <p:cNvPicPr/>
            <p:nvPr/>
          </p:nvPicPr>
          <p:blipFill>
            <a:blip r:embed="rId20" cstate="print"/>
            <a:stretch>
              <a:fillRect/>
            </a:stretch>
          </p:blipFill>
          <p:spPr>
            <a:xfrm>
              <a:off x="2563779" y="5056309"/>
              <a:ext cx="259971" cy="118204"/>
            </a:xfrm>
            <a:prstGeom prst="rect">
              <a:avLst/>
            </a:prstGeom>
          </p:spPr>
        </p:pic>
        <p:pic>
          <p:nvPicPr>
            <p:cNvPr id="29" name="object 29"/>
            <p:cNvPicPr/>
            <p:nvPr/>
          </p:nvPicPr>
          <p:blipFill>
            <a:blip r:embed="rId21" cstate="print"/>
            <a:stretch>
              <a:fillRect/>
            </a:stretch>
          </p:blipFill>
          <p:spPr>
            <a:xfrm>
              <a:off x="2844384" y="5087922"/>
              <a:ext cx="167812" cy="119578"/>
            </a:xfrm>
            <a:prstGeom prst="rect">
              <a:avLst/>
            </a:prstGeom>
          </p:spPr>
        </p:pic>
      </p:grpSp>
      <p:pic>
        <p:nvPicPr>
          <p:cNvPr id="30" name="object 30"/>
          <p:cNvPicPr/>
          <p:nvPr/>
        </p:nvPicPr>
        <p:blipFill>
          <a:blip r:embed="rId22" cstate="print"/>
          <a:stretch>
            <a:fillRect/>
          </a:stretch>
        </p:blipFill>
        <p:spPr>
          <a:xfrm>
            <a:off x="5013563" y="1845550"/>
            <a:ext cx="2178807" cy="318876"/>
          </a:xfrm>
          <a:prstGeom prst="rect">
            <a:avLst/>
          </a:prstGeom>
        </p:spPr>
      </p:pic>
      <p:pic>
        <p:nvPicPr>
          <p:cNvPr id="31" name="object 31"/>
          <p:cNvPicPr/>
          <p:nvPr/>
        </p:nvPicPr>
        <p:blipFill>
          <a:blip r:embed="rId23" cstate="print"/>
          <a:stretch>
            <a:fillRect/>
          </a:stretch>
        </p:blipFill>
        <p:spPr>
          <a:xfrm>
            <a:off x="950306" y="1341107"/>
            <a:ext cx="213204" cy="208932"/>
          </a:xfrm>
          <a:prstGeom prst="rect">
            <a:avLst/>
          </a:prstGeom>
        </p:spPr>
      </p:pic>
      <p:pic>
        <p:nvPicPr>
          <p:cNvPr id="32" name="object 32"/>
          <p:cNvPicPr/>
          <p:nvPr/>
        </p:nvPicPr>
        <p:blipFill>
          <a:blip r:embed="rId24" cstate="print"/>
          <a:stretch>
            <a:fillRect/>
          </a:stretch>
        </p:blipFill>
        <p:spPr>
          <a:xfrm>
            <a:off x="4750840" y="1780950"/>
            <a:ext cx="213204" cy="213042"/>
          </a:xfrm>
          <a:prstGeom prst="rect">
            <a:avLst/>
          </a:prstGeom>
        </p:spPr>
      </p:pic>
      <p:sp>
        <p:nvSpPr>
          <p:cNvPr id="33" name="object 33"/>
          <p:cNvSpPr/>
          <p:nvPr/>
        </p:nvSpPr>
        <p:spPr>
          <a:xfrm>
            <a:off x="5383576" y="5905731"/>
            <a:ext cx="1593215" cy="125095"/>
          </a:xfrm>
          <a:custGeom>
            <a:avLst/>
            <a:gdLst/>
            <a:ahLst/>
            <a:cxnLst/>
            <a:rect l="l" t="t" r="r" b="b"/>
            <a:pathLst>
              <a:path w="1593215" h="125095">
                <a:moveTo>
                  <a:pt x="0" y="125076"/>
                </a:moveTo>
                <a:lnTo>
                  <a:pt x="0" y="125076"/>
                </a:lnTo>
                <a:lnTo>
                  <a:pt x="1592839" y="125076"/>
                </a:lnTo>
              </a:path>
              <a:path w="1593215" h="125095">
                <a:moveTo>
                  <a:pt x="0" y="125076"/>
                </a:moveTo>
                <a:lnTo>
                  <a:pt x="0" y="125076"/>
                </a:lnTo>
                <a:lnTo>
                  <a:pt x="0" y="0"/>
                </a:lnTo>
              </a:path>
              <a:path w="1593215" h="125095">
                <a:moveTo>
                  <a:pt x="1592839" y="125076"/>
                </a:moveTo>
                <a:lnTo>
                  <a:pt x="1592839" y="125076"/>
                </a:lnTo>
                <a:lnTo>
                  <a:pt x="1592839" y="0"/>
                </a:lnTo>
              </a:path>
            </a:pathLst>
          </a:custGeom>
          <a:ln w="17874">
            <a:solidFill>
              <a:srgbClr val="000000"/>
            </a:solidFill>
          </a:ln>
        </p:spPr>
        <p:txBody>
          <a:bodyPr wrap="square" lIns="0" tIns="0" rIns="0" bIns="0" rtlCol="0"/>
          <a:lstStyle/>
          <a:p>
            <a:endParaRPr/>
          </a:p>
        </p:txBody>
      </p:sp>
      <p:sp>
        <p:nvSpPr>
          <p:cNvPr id="34" name="object 34"/>
          <p:cNvSpPr/>
          <p:nvPr/>
        </p:nvSpPr>
        <p:spPr>
          <a:xfrm>
            <a:off x="1163510" y="4846016"/>
            <a:ext cx="3239770" cy="125095"/>
          </a:xfrm>
          <a:custGeom>
            <a:avLst/>
            <a:gdLst/>
            <a:ahLst/>
            <a:cxnLst/>
            <a:rect l="l" t="t" r="r" b="b"/>
            <a:pathLst>
              <a:path w="3239770" h="125095">
                <a:moveTo>
                  <a:pt x="0" y="125076"/>
                </a:moveTo>
                <a:lnTo>
                  <a:pt x="0" y="125076"/>
                </a:lnTo>
                <a:lnTo>
                  <a:pt x="3239326" y="125076"/>
                </a:lnTo>
              </a:path>
              <a:path w="3239770" h="125095">
                <a:moveTo>
                  <a:pt x="0" y="125076"/>
                </a:moveTo>
                <a:lnTo>
                  <a:pt x="0" y="125076"/>
                </a:lnTo>
                <a:lnTo>
                  <a:pt x="0" y="0"/>
                </a:lnTo>
              </a:path>
              <a:path w="3239770" h="125095">
                <a:moveTo>
                  <a:pt x="3239326" y="125076"/>
                </a:moveTo>
                <a:lnTo>
                  <a:pt x="3239326" y="125076"/>
                </a:lnTo>
                <a:lnTo>
                  <a:pt x="3239326" y="0"/>
                </a:lnTo>
              </a:path>
            </a:pathLst>
          </a:custGeom>
          <a:ln w="17874">
            <a:solidFill>
              <a:srgbClr val="000000"/>
            </a:solidFill>
          </a:ln>
        </p:spPr>
        <p:txBody>
          <a:bodyPr wrap="square" lIns="0" tIns="0" rIns="0" bIns="0" rtlCol="0"/>
          <a:lstStyle/>
          <a:p>
            <a:endParaRPr/>
          </a:p>
        </p:txBody>
      </p:sp>
      <p:grpSp>
        <p:nvGrpSpPr>
          <p:cNvPr id="35" name="object 35"/>
          <p:cNvGrpSpPr/>
          <p:nvPr/>
        </p:nvGrpSpPr>
        <p:grpSpPr>
          <a:xfrm>
            <a:off x="1162138" y="1783699"/>
            <a:ext cx="3242310" cy="2914015"/>
            <a:chOff x="1162138" y="1783699"/>
            <a:chExt cx="3242310" cy="2914015"/>
          </a:xfrm>
        </p:grpSpPr>
        <p:pic>
          <p:nvPicPr>
            <p:cNvPr id="36" name="object 36"/>
            <p:cNvPicPr/>
            <p:nvPr/>
          </p:nvPicPr>
          <p:blipFill>
            <a:blip r:embed="rId25" cstate="print"/>
            <a:stretch>
              <a:fillRect/>
            </a:stretch>
          </p:blipFill>
          <p:spPr>
            <a:xfrm>
              <a:off x="1162138" y="1783699"/>
              <a:ext cx="3242068" cy="2913865"/>
            </a:xfrm>
            <a:prstGeom prst="rect">
              <a:avLst/>
            </a:prstGeom>
          </p:spPr>
        </p:pic>
        <p:pic>
          <p:nvPicPr>
            <p:cNvPr id="37" name="object 37"/>
            <p:cNvPicPr/>
            <p:nvPr/>
          </p:nvPicPr>
          <p:blipFill>
            <a:blip r:embed="rId26" cstate="print"/>
            <a:stretch>
              <a:fillRect/>
            </a:stretch>
          </p:blipFill>
          <p:spPr>
            <a:xfrm>
              <a:off x="1224032" y="3859148"/>
              <a:ext cx="1002746" cy="659743"/>
            </a:xfrm>
            <a:prstGeom prst="rect">
              <a:avLst/>
            </a:prstGeom>
          </p:spPr>
        </p:pic>
        <p:pic>
          <p:nvPicPr>
            <p:cNvPr id="38" name="object 38"/>
            <p:cNvPicPr/>
            <p:nvPr/>
          </p:nvPicPr>
          <p:blipFill>
            <a:blip r:embed="rId27" cstate="print"/>
            <a:stretch>
              <a:fillRect/>
            </a:stretch>
          </p:blipFill>
          <p:spPr>
            <a:xfrm>
              <a:off x="2251538" y="3859148"/>
              <a:ext cx="1008246" cy="659743"/>
            </a:xfrm>
            <a:prstGeom prst="rect">
              <a:avLst/>
            </a:prstGeom>
          </p:spPr>
        </p:pic>
        <p:pic>
          <p:nvPicPr>
            <p:cNvPr id="39" name="object 39"/>
            <p:cNvPicPr/>
            <p:nvPr/>
          </p:nvPicPr>
          <p:blipFill>
            <a:blip r:embed="rId28" cstate="print"/>
            <a:stretch>
              <a:fillRect/>
            </a:stretch>
          </p:blipFill>
          <p:spPr>
            <a:xfrm>
              <a:off x="2691701" y="2532786"/>
              <a:ext cx="565334" cy="677611"/>
            </a:xfrm>
            <a:prstGeom prst="rect">
              <a:avLst/>
            </a:prstGeom>
          </p:spPr>
        </p:pic>
      </p:grpSp>
      <p:grpSp>
        <p:nvGrpSpPr>
          <p:cNvPr id="40" name="object 40"/>
          <p:cNvGrpSpPr/>
          <p:nvPr/>
        </p:nvGrpSpPr>
        <p:grpSpPr>
          <a:xfrm>
            <a:off x="4577526" y="2213221"/>
            <a:ext cx="2694305" cy="3627754"/>
            <a:chOff x="4577526" y="2213221"/>
            <a:chExt cx="2694305" cy="3627754"/>
          </a:xfrm>
        </p:grpSpPr>
        <p:sp>
          <p:nvSpPr>
            <p:cNvPr id="41" name="object 41"/>
            <p:cNvSpPr/>
            <p:nvPr/>
          </p:nvSpPr>
          <p:spPr>
            <a:xfrm>
              <a:off x="5138735" y="2525912"/>
              <a:ext cx="2124075" cy="3305810"/>
            </a:xfrm>
            <a:custGeom>
              <a:avLst/>
              <a:gdLst/>
              <a:ahLst/>
              <a:cxnLst/>
              <a:rect l="l" t="t" r="r" b="b"/>
              <a:pathLst>
                <a:path w="2124075" h="3305810">
                  <a:moveTo>
                    <a:pt x="1917459" y="3305597"/>
                  </a:moveTo>
                  <a:lnTo>
                    <a:pt x="209076" y="3305597"/>
                  </a:lnTo>
                  <a:lnTo>
                    <a:pt x="161114" y="3300167"/>
                  </a:lnTo>
                  <a:lnTo>
                    <a:pt x="117098" y="3284712"/>
                  </a:lnTo>
                  <a:lnTo>
                    <a:pt x="78279" y="3260480"/>
                  </a:lnTo>
                  <a:lnTo>
                    <a:pt x="45909" y="3228723"/>
                  </a:lnTo>
                  <a:lnTo>
                    <a:pt x="21238" y="3190691"/>
                  </a:lnTo>
                  <a:lnTo>
                    <a:pt x="5518" y="3147633"/>
                  </a:lnTo>
                  <a:lnTo>
                    <a:pt x="0" y="3100801"/>
                  </a:lnTo>
                  <a:lnTo>
                    <a:pt x="0" y="204795"/>
                  </a:lnTo>
                  <a:lnTo>
                    <a:pt x="5518" y="157963"/>
                  </a:lnTo>
                  <a:lnTo>
                    <a:pt x="21238" y="114906"/>
                  </a:lnTo>
                  <a:lnTo>
                    <a:pt x="45909" y="76874"/>
                  </a:lnTo>
                  <a:lnTo>
                    <a:pt x="78279" y="45117"/>
                  </a:lnTo>
                  <a:lnTo>
                    <a:pt x="117098" y="20885"/>
                  </a:lnTo>
                  <a:lnTo>
                    <a:pt x="161114" y="5429"/>
                  </a:lnTo>
                  <a:lnTo>
                    <a:pt x="209076" y="0"/>
                  </a:lnTo>
                  <a:lnTo>
                    <a:pt x="1917459" y="0"/>
                  </a:lnTo>
                  <a:lnTo>
                    <a:pt x="1965270" y="5429"/>
                  </a:lnTo>
                  <a:lnTo>
                    <a:pt x="2008893" y="20885"/>
                  </a:lnTo>
                  <a:lnTo>
                    <a:pt x="2047175" y="45117"/>
                  </a:lnTo>
                  <a:lnTo>
                    <a:pt x="2078960" y="76874"/>
                  </a:lnTo>
                  <a:lnTo>
                    <a:pt x="2103093" y="114906"/>
                  </a:lnTo>
                  <a:lnTo>
                    <a:pt x="2118420" y="157963"/>
                  </a:lnTo>
                  <a:lnTo>
                    <a:pt x="2123786" y="204795"/>
                  </a:lnTo>
                  <a:lnTo>
                    <a:pt x="2123786" y="3100801"/>
                  </a:lnTo>
                  <a:lnTo>
                    <a:pt x="2118420" y="3147633"/>
                  </a:lnTo>
                  <a:lnTo>
                    <a:pt x="2103093" y="3190691"/>
                  </a:lnTo>
                  <a:lnTo>
                    <a:pt x="2078960" y="3228723"/>
                  </a:lnTo>
                  <a:lnTo>
                    <a:pt x="2047175" y="3260480"/>
                  </a:lnTo>
                  <a:lnTo>
                    <a:pt x="2008893" y="3284712"/>
                  </a:lnTo>
                  <a:lnTo>
                    <a:pt x="1965270" y="3300167"/>
                  </a:lnTo>
                  <a:lnTo>
                    <a:pt x="1917459" y="3305597"/>
                  </a:lnTo>
                  <a:close/>
                </a:path>
              </a:pathLst>
            </a:custGeom>
            <a:solidFill>
              <a:srgbClr val="466672"/>
            </a:solidFill>
          </p:spPr>
          <p:txBody>
            <a:bodyPr wrap="square" lIns="0" tIns="0" rIns="0" bIns="0" rtlCol="0"/>
            <a:lstStyle/>
            <a:p>
              <a:endParaRPr/>
            </a:p>
          </p:txBody>
        </p:sp>
        <p:sp>
          <p:nvSpPr>
            <p:cNvPr id="42" name="object 42"/>
            <p:cNvSpPr/>
            <p:nvPr/>
          </p:nvSpPr>
          <p:spPr>
            <a:xfrm>
              <a:off x="5138735" y="2525912"/>
              <a:ext cx="2124075" cy="3305810"/>
            </a:xfrm>
            <a:custGeom>
              <a:avLst/>
              <a:gdLst/>
              <a:ahLst/>
              <a:cxnLst/>
              <a:rect l="l" t="t" r="r" b="b"/>
              <a:pathLst>
                <a:path w="2124075" h="3305810">
                  <a:moveTo>
                    <a:pt x="1917459" y="0"/>
                  </a:moveTo>
                  <a:lnTo>
                    <a:pt x="209076" y="0"/>
                  </a:lnTo>
                  <a:lnTo>
                    <a:pt x="161114" y="5429"/>
                  </a:lnTo>
                  <a:lnTo>
                    <a:pt x="117098" y="20885"/>
                  </a:lnTo>
                  <a:lnTo>
                    <a:pt x="78279" y="45117"/>
                  </a:lnTo>
                  <a:lnTo>
                    <a:pt x="45909" y="76874"/>
                  </a:lnTo>
                  <a:lnTo>
                    <a:pt x="21238" y="114906"/>
                  </a:lnTo>
                  <a:lnTo>
                    <a:pt x="5518" y="157963"/>
                  </a:lnTo>
                  <a:lnTo>
                    <a:pt x="0" y="204795"/>
                  </a:lnTo>
                  <a:lnTo>
                    <a:pt x="0" y="3100801"/>
                  </a:lnTo>
                  <a:lnTo>
                    <a:pt x="5518" y="3147633"/>
                  </a:lnTo>
                  <a:lnTo>
                    <a:pt x="21238" y="3190691"/>
                  </a:lnTo>
                  <a:lnTo>
                    <a:pt x="45909" y="3228723"/>
                  </a:lnTo>
                  <a:lnTo>
                    <a:pt x="78279" y="3260480"/>
                  </a:lnTo>
                  <a:lnTo>
                    <a:pt x="117098" y="3284712"/>
                  </a:lnTo>
                  <a:lnTo>
                    <a:pt x="161114" y="3300167"/>
                  </a:lnTo>
                  <a:lnTo>
                    <a:pt x="209076" y="3305597"/>
                  </a:lnTo>
                  <a:lnTo>
                    <a:pt x="1917459" y="3305597"/>
                  </a:lnTo>
                  <a:lnTo>
                    <a:pt x="1965270" y="3300167"/>
                  </a:lnTo>
                  <a:lnTo>
                    <a:pt x="2008893" y="3284712"/>
                  </a:lnTo>
                  <a:lnTo>
                    <a:pt x="2047175" y="3260480"/>
                  </a:lnTo>
                  <a:lnTo>
                    <a:pt x="2078960" y="3228723"/>
                  </a:lnTo>
                  <a:lnTo>
                    <a:pt x="2103093" y="3190691"/>
                  </a:lnTo>
                  <a:lnTo>
                    <a:pt x="2118420" y="3147633"/>
                  </a:lnTo>
                  <a:lnTo>
                    <a:pt x="2123786" y="3100801"/>
                  </a:lnTo>
                  <a:lnTo>
                    <a:pt x="2123786" y="204795"/>
                  </a:lnTo>
                  <a:lnTo>
                    <a:pt x="2118420" y="157963"/>
                  </a:lnTo>
                  <a:lnTo>
                    <a:pt x="2103093" y="114906"/>
                  </a:lnTo>
                  <a:lnTo>
                    <a:pt x="2078960" y="76874"/>
                  </a:lnTo>
                  <a:lnTo>
                    <a:pt x="2047175" y="45117"/>
                  </a:lnTo>
                  <a:lnTo>
                    <a:pt x="2008893" y="20885"/>
                  </a:lnTo>
                  <a:lnTo>
                    <a:pt x="1965270" y="5429"/>
                  </a:lnTo>
                  <a:lnTo>
                    <a:pt x="1917459" y="0"/>
                  </a:lnTo>
                  <a:close/>
                </a:path>
              </a:pathLst>
            </a:custGeom>
            <a:ln w="17877">
              <a:solidFill>
                <a:srgbClr val="000000"/>
              </a:solidFill>
            </a:ln>
          </p:spPr>
          <p:txBody>
            <a:bodyPr wrap="square" lIns="0" tIns="0" rIns="0" bIns="0" rtlCol="0"/>
            <a:lstStyle/>
            <a:p>
              <a:endParaRPr/>
            </a:p>
          </p:txBody>
        </p:sp>
        <p:sp>
          <p:nvSpPr>
            <p:cNvPr id="43" name="object 43"/>
            <p:cNvSpPr/>
            <p:nvPr/>
          </p:nvSpPr>
          <p:spPr>
            <a:xfrm>
              <a:off x="5342310" y="2892895"/>
              <a:ext cx="1715770" cy="2408555"/>
            </a:xfrm>
            <a:custGeom>
              <a:avLst/>
              <a:gdLst/>
              <a:ahLst/>
              <a:cxnLst/>
              <a:rect l="l" t="t" r="r" b="b"/>
              <a:pathLst>
                <a:path w="1715770" h="2408554">
                  <a:moveTo>
                    <a:pt x="1715259" y="2408069"/>
                  </a:moveTo>
                  <a:lnTo>
                    <a:pt x="0" y="2408069"/>
                  </a:lnTo>
                  <a:lnTo>
                    <a:pt x="0" y="0"/>
                  </a:lnTo>
                  <a:lnTo>
                    <a:pt x="1715259" y="0"/>
                  </a:lnTo>
                  <a:lnTo>
                    <a:pt x="1715259" y="2408069"/>
                  </a:lnTo>
                  <a:close/>
                </a:path>
              </a:pathLst>
            </a:custGeom>
            <a:solidFill>
              <a:srgbClr val="454545"/>
            </a:solidFill>
          </p:spPr>
          <p:txBody>
            <a:bodyPr wrap="square" lIns="0" tIns="0" rIns="0" bIns="0" rtlCol="0"/>
            <a:lstStyle/>
            <a:p>
              <a:endParaRPr/>
            </a:p>
          </p:txBody>
        </p:sp>
        <p:sp>
          <p:nvSpPr>
            <p:cNvPr id="44" name="object 44"/>
            <p:cNvSpPr/>
            <p:nvPr/>
          </p:nvSpPr>
          <p:spPr>
            <a:xfrm>
              <a:off x="5424840" y="2973989"/>
              <a:ext cx="1551940" cy="2245995"/>
            </a:xfrm>
            <a:custGeom>
              <a:avLst/>
              <a:gdLst/>
              <a:ahLst/>
              <a:cxnLst/>
              <a:rect l="l" t="t" r="r" b="b"/>
              <a:pathLst>
                <a:path w="1551940" h="2245995">
                  <a:moveTo>
                    <a:pt x="1551575" y="2245882"/>
                  </a:moveTo>
                  <a:lnTo>
                    <a:pt x="0" y="2245882"/>
                  </a:lnTo>
                  <a:lnTo>
                    <a:pt x="0" y="0"/>
                  </a:lnTo>
                  <a:lnTo>
                    <a:pt x="1551575" y="0"/>
                  </a:lnTo>
                  <a:lnTo>
                    <a:pt x="1551575" y="2245882"/>
                  </a:lnTo>
                  <a:close/>
                </a:path>
              </a:pathLst>
            </a:custGeom>
            <a:solidFill>
              <a:srgbClr val="F4F4F7"/>
            </a:solidFill>
          </p:spPr>
          <p:txBody>
            <a:bodyPr wrap="square" lIns="0" tIns="0" rIns="0" bIns="0" rtlCol="0"/>
            <a:lstStyle/>
            <a:p>
              <a:endParaRPr/>
            </a:p>
          </p:txBody>
        </p:sp>
        <p:sp>
          <p:nvSpPr>
            <p:cNvPr id="45" name="object 45"/>
            <p:cNvSpPr/>
            <p:nvPr/>
          </p:nvSpPr>
          <p:spPr>
            <a:xfrm>
              <a:off x="6036932" y="2688107"/>
              <a:ext cx="327660" cy="3021330"/>
            </a:xfrm>
            <a:custGeom>
              <a:avLst/>
              <a:gdLst/>
              <a:ahLst/>
              <a:cxnLst/>
              <a:rect l="l" t="t" r="r" b="b"/>
              <a:pathLst>
                <a:path w="327660" h="3021329">
                  <a:moveTo>
                    <a:pt x="286105" y="2878137"/>
                  </a:moveTo>
                  <a:lnTo>
                    <a:pt x="278765" y="2833192"/>
                  </a:lnTo>
                  <a:lnTo>
                    <a:pt x="258330" y="2793974"/>
                  </a:lnTo>
                  <a:lnTo>
                    <a:pt x="227279" y="2762948"/>
                  </a:lnTo>
                  <a:lnTo>
                    <a:pt x="188036" y="2742539"/>
                  </a:lnTo>
                  <a:lnTo>
                    <a:pt x="143052" y="2735186"/>
                  </a:lnTo>
                  <a:lnTo>
                    <a:pt x="98069" y="2742539"/>
                  </a:lnTo>
                  <a:lnTo>
                    <a:pt x="58826" y="2762948"/>
                  </a:lnTo>
                  <a:lnTo>
                    <a:pt x="27774" y="2793974"/>
                  </a:lnTo>
                  <a:lnTo>
                    <a:pt x="7353" y="2833192"/>
                  </a:lnTo>
                  <a:lnTo>
                    <a:pt x="0" y="2878137"/>
                  </a:lnTo>
                  <a:lnTo>
                    <a:pt x="7353" y="2923082"/>
                  </a:lnTo>
                  <a:lnTo>
                    <a:pt x="27774" y="2962300"/>
                  </a:lnTo>
                  <a:lnTo>
                    <a:pt x="58826" y="2993326"/>
                  </a:lnTo>
                  <a:lnTo>
                    <a:pt x="98069" y="3013735"/>
                  </a:lnTo>
                  <a:lnTo>
                    <a:pt x="143052" y="3021076"/>
                  </a:lnTo>
                  <a:lnTo>
                    <a:pt x="188036" y="3013735"/>
                  </a:lnTo>
                  <a:lnTo>
                    <a:pt x="227279" y="2993326"/>
                  </a:lnTo>
                  <a:lnTo>
                    <a:pt x="258330" y="2962300"/>
                  </a:lnTo>
                  <a:lnTo>
                    <a:pt x="278765" y="2923082"/>
                  </a:lnTo>
                  <a:lnTo>
                    <a:pt x="286105" y="2878137"/>
                  </a:lnTo>
                  <a:close/>
                </a:path>
                <a:path w="327660" h="3021329">
                  <a:moveTo>
                    <a:pt x="327380" y="0"/>
                  </a:moveTo>
                  <a:lnTo>
                    <a:pt x="0" y="0"/>
                  </a:lnTo>
                  <a:lnTo>
                    <a:pt x="0" y="82461"/>
                  </a:lnTo>
                  <a:lnTo>
                    <a:pt x="327380" y="82461"/>
                  </a:lnTo>
                  <a:lnTo>
                    <a:pt x="327380" y="0"/>
                  </a:lnTo>
                  <a:close/>
                </a:path>
              </a:pathLst>
            </a:custGeom>
            <a:solidFill>
              <a:srgbClr val="8298A1"/>
            </a:solidFill>
          </p:spPr>
          <p:txBody>
            <a:bodyPr wrap="square" lIns="0" tIns="0" rIns="0" bIns="0" rtlCol="0"/>
            <a:lstStyle/>
            <a:p>
              <a:endParaRPr/>
            </a:p>
          </p:txBody>
        </p:sp>
        <p:pic>
          <p:nvPicPr>
            <p:cNvPr id="46" name="object 46"/>
            <p:cNvPicPr/>
            <p:nvPr/>
          </p:nvPicPr>
          <p:blipFill>
            <a:blip r:embed="rId29" cstate="print"/>
            <a:stretch>
              <a:fillRect/>
            </a:stretch>
          </p:blipFill>
          <p:spPr>
            <a:xfrm>
              <a:off x="5422088" y="2972615"/>
              <a:ext cx="1554325" cy="1564145"/>
            </a:xfrm>
            <a:prstGeom prst="rect">
              <a:avLst/>
            </a:prstGeom>
          </p:spPr>
        </p:pic>
        <p:sp>
          <p:nvSpPr>
            <p:cNvPr id="47" name="object 47"/>
            <p:cNvSpPr/>
            <p:nvPr/>
          </p:nvSpPr>
          <p:spPr>
            <a:xfrm>
              <a:off x="4577526" y="2222155"/>
              <a:ext cx="1620520" cy="201295"/>
            </a:xfrm>
            <a:custGeom>
              <a:avLst/>
              <a:gdLst/>
              <a:ahLst/>
              <a:cxnLst/>
              <a:rect l="l" t="t" r="r" b="b"/>
              <a:pathLst>
                <a:path w="1620520" h="201294">
                  <a:moveTo>
                    <a:pt x="0" y="0"/>
                  </a:moveTo>
                  <a:lnTo>
                    <a:pt x="0" y="0"/>
                  </a:lnTo>
                  <a:lnTo>
                    <a:pt x="1620351" y="0"/>
                  </a:lnTo>
                </a:path>
                <a:path w="1620520" h="201294">
                  <a:moveTo>
                    <a:pt x="1620351" y="0"/>
                  </a:moveTo>
                  <a:lnTo>
                    <a:pt x="1620351" y="0"/>
                  </a:lnTo>
                  <a:lnTo>
                    <a:pt x="1620351" y="200672"/>
                  </a:lnTo>
                </a:path>
              </a:pathLst>
            </a:custGeom>
            <a:ln w="17874">
              <a:solidFill>
                <a:srgbClr val="000000"/>
              </a:solidFill>
            </a:ln>
          </p:spPr>
          <p:txBody>
            <a:bodyPr wrap="square" lIns="0" tIns="0" rIns="0" bIns="0" rtlCol="0"/>
            <a:lstStyle/>
            <a:p>
              <a:endParaRPr/>
            </a:p>
          </p:txBody>
        </p:sp>
        <p:sp>
          <p:nvSpPr>
            <p:cNvPr id="48" name="object 48"/>
            <p:cNvSpPr/>
            <p:nvPr/>
          </p:nvSpPr>
          <p:spPr>
            <a:xfrm>
              <a:off x="6160738" y="2395338"/>
              <a:ext cx="74295" cy="92710"/>
            </a:xfrm>
            <a:custGeom>
              <a:avLst/>
              <a:gdLst/>
              <a:ahLst/>
              <a:cxnLst/>
              <a:rect l="l" t="t" r="r" b="b"/>
              <a:pathLst>
                <a:path w="74295" h="92710">
                  <a:moveTo>
                    <a:pt x="37138" y="92089"/>
                  </a:moveTo>
                  <a:lnTo>
                    <a:pt x="0" y="0"/>
                  </a:lnTo>
                  <a:lnTo>
                    <a:pt x="37138" y="21991"/>
                  </a:lnTo>
                  <a:lnTo>
                    <a:pt x="74277" y="0"/>
                  </a:lnTo>
                  <a:lnTo>
                    <a:pt x="37138" y="92089"/>
                  </a:lnTo>
                  <a:close/>
                </a:path>
              </a:pathLst>
            </a:custGeom>
            <a:solidFill>
              <a:srgbClr val="000000"/>
            </a:solidFill>
          </p:spPr>
          <p:txBody>
            <a:bodyPr wrap="square" lIns="0" tIns="0" rIns="0" bIns="0" rtlCol="0"/>
            <a:lstStyle/>
            <a:p>
              <a:endParaRPr/>
            </a:p>
          </p:txBody>
        </p:sp>
        <p:pic>
          <p:nvPicPr>
            <p:cNvPr id="49" name="object 49"/>
            <p:cNvPicPr/>
            <p:nvPr/>
          </p:nvPicPr>
          <p:blipFill>
            <a:blip r:embed="rId30" cstate="print"/>
            <a:stretch>
              <a:fillRect/>
            </a:stretch>
          </p:blipFill>
          <p:spPr>
            <a:xfrm>
              <a:off x="5574770" y="3791798"/>
              <a:ext cx="407150" cy="268021"/>
            </a:xfrm>
            <a:prstGeom prst="rect">
              <a:avLst/>
            </a:prstGeom>
          </p:spPr>
        </p:pic>
        <p:pic>
          <p:nvPicPr>
            <p:cNvPr id="50" name="object 50"/>
            <p:cNvPicPr/>
            <p:nvPr/>
          </p:nvPicPr>
          <p:blipFill>
            <a:blip r:embed="rId31" cstate="print"/>
            <a:stretch>
              <a:fillRect/>
            </a:stretch>
          </p:blipFill>
          <p:spPr>
            <a:xfrm>
              <a:off x="5990175" y="3791798"/>
              <a:ext cx="409901" cy="268021"/>
            </a:xfrm>
            <a:prstGeom prst="rect">
              <a:avLst/>
            </a:prstGeom>
          </p:spPr>
        </p:pic>
        <p:pic>
          <p:nvPicPr>
            <p:cNvPr id="51" name="object 51"/>
            <p:cNvPicPr/>
            <p:nvPr/>
          </p:nvPicPr>
          <p:blipFill>
            <a:blip r:embed="rId32" cstate="print"/>
            <a:stretch>
              <a:fillRect/>
            </a:stretch>
          </p:blipFill>
          <p:spPr>
            <a:xfrm>
              <a:off x="6164864" y="3250258"/>
              <a:ext cx="235211" cy="279017"/>
            </a:xfrm>
            <a:prstGeom prst="rect">
              <a:avLst/>
            </a:prstGeom>
          </p:spPr>
        </p:pic>
        <p:pic>
          <p:nvPicPr>
            <p:cNvPr id="52" name="object 52"/>
            <p:cNvPicPr/>
            <p:nvPr/>
          </p:nvPicPr>
          <p:blipFill>
            <a:blip r:embed="rId33" cstate="print"/>
            <a:stretch>
              <a:fillRect/>
            </a:stretch>
          </p:blipFill>
          <p:spPr>
            <a:xfrm>
              <a:off x="5574770" y="4187647"/>
              <a:ext cx="407145" cy="276263"/>
            </a:xfrm>
            <a:prstGeom prst="rect">
              <a:avLst/>
            </a:prstGeom>
          </p:spPr>
        </p:pic>
        <p:pic>
          <p:nvPicPr>
            <p:cNvPr id="53" name="object 53"/>
            <p:cNvPicPr/>
            <p:nvPr/>
          </p:nvPicPr>
          <p:blipFill>
            <a:blip r:embed="rId34" cstate="print"/>
            <a:stretch>
              <a:fillRect/>
            </a:stretch>
          </p:blipFill>
          <p:spPr>
            <a:xfrm>
              <a:off x="5990175" y="4187647"/>
              <a:ext cx="409901" cy="276263"/>
            </a:xfrm>
            <a:prstGeom prst="rect">
              <a:avLst/>
            </a:prstGeom>
          </p:spPr>
        </p:pic>
      </p:grpSp>
      <p:sp>
        <p:nvSpPr>
          <p:cNvPr id="54" name="object 54"/>
          <p:cNvSpPr txBox="1">
            <a:spLocks noGrp="1"/>
          </p:cNvSpPr>
          <p:nvPr>
            <p:ph type="dt" sz="half" idx="6"/>
          </p:nvPr>
        </p:nvSpPr>
        <p:spPr>
          <a:prstGeom prst="rect">
            <a:avLst/>
          </a:prstGeom>
        </p:spPr>
        <p:txBody>
          <a:bodyPr vert="horz" wrap="square" lIns="0" tIns="4445" rIns="0" bIns="0" rtlCol="0">
            <a:spAutoFit/>
          </a:bodyPr>
          <a:lstStyle/>
          <a:p>
            <a:pPr marL="12700">
              <a:lnSpc>
                <a:spcPct val="100000"/>
              </a:lnSpc>
              <a:spcBef>
                <a:spcPts val="35"/>
              </a:spcBef>
            </a:pPr>
            <a:r>
              <a:rPr spc="30" dirty="0"/>
              <a:t>Randy</a:t>
            </a:r>
            <a:r>
              <a:rPr spc="20" dirty="0"/>
              <a:t> </a:t>
            </a:r>
            <a:r>
              <a:rPr spc="55" dirty="0"/>
              <a:t>Connolly</a:t>
            </a:r>
            <a:r>
              <a:rPr spc="45" dirty="0"/>
              <a:t> </a:t>
            </a:r>
            <a:r>
              <a:rPr spc="45" dirty="0">
                <a:solidFill>
                  <a:srgbClr val="3E3E3E"/>
                </a:solidFill>
              </a:rPr>
              <a:t>and</a:t>
            </a:r>
            <a:r>
              <a:rPr spc="30" dirty="0">
                <a:solidFill>
                  <a:srgbClr val="3E3E3E"/>
                </a:solidFill>
              </a:rPr>
              <a:t> </a:t>
            </a:r>
            <a:r>
              <a:rPr spc="30" dirty="0"/>
              <a:t>Ricardo</a:t>
            </a:r>
            <a:r>
              <a:rPr spc="20" dirty="0"/>
              <a:t> </a:t>
            </a:r>
            <a:r>
              <a:rPr spc="25" dirty="0"/>
              <a:t>Hoar</a:t>
            </a:r>
          </a:p>
        </p:txBody>
      </p:sp>
      <p:sp>
        <p:nvSpPr>
          <p:cNvPr id="55" name="object 55"/>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spc="10" dirty="0"/>
              <a:t>F</a:t>
            </a:r>
            <a:r>
              <a:rPr spc="30" dirty="0"/>
              <a:t>un</a:t>
            </a:r>
            <a:r>
              <a:rPr spc="40" dirty="0"/>
              <a:t>d</a:t>
            </a:r>
            <a:r>
              <a:rPr spc="45" dirty="0"/>
              <a:t>a</a:t>
            </a:r>
            <a:r>
              <a:rPr spc="40" dirty="0"/>
              <a:t>m</a:t>
            </a:r>
            <a:r>
              <a:rPr spc="20" dirty="0"/>
              <a:t>ent</a:t>
            </a:r>
            <a:r>
              <a:rPr spc="45" dirty="0"/>
              <a:t>a</a:t>
            </a:r>
            <a:r>
              <a:rPr spc="15" dirty="0"/>
              <a:t>l</a:t>
            </a:r>
            <a:r>
              <a:rPr spc="30" dirty="0"/>
              <a:t>s</a:t>
            </a:r>
            <a:r>
              <a:rPr spc="50" dirty="0"/>
              <a:t> </a:t>
            </a:r>
            <a:r>
              <a:rPr spc="15" dirty="0"/>
              <a:t>o</a:t>
            </a:r>
            <a:r>
              <a:rPr spc="10" dirty="0"/>
              <a:t>f</a:t>
            </a:r>
            <a:r>
              <a:rPr spc="-65" dirty="0"/>
              <a:t> </a:t>
            </a:r>
            <a:r>
              <a:rPr spc="-20" dirty="0"/>
              <a:t>W</a:t>
            </a:r>
            <a:r>
              <a:rPr spc="80" dirty="0"/>
              <a:t>e</a:t>
            </a:r>
            <a:r>
              <a:rPr spc="114" dirty="0"/>
              <a:t>b</a:t>
            </a:r>
            <a:r>
              <a:rPr spc="40" dirty="0"/>
              <a:t> </a:t>
            </a:r>
            <a:r>
              <a:rPr spc="80" dirty="0"/>
              <a:t>D</a:t>
            </a:r>
            <a:r>
              <a:rPr spc="60" dirty="0"/>
              <a:t>e</a:t>
            </a:r>
            <a:r>
              <a:rPr spc="15" dirty="0"/>
              <a:t>v</a:t>
            </a:r>
            <a:r>
              <a:rPr spc="55" dirty="0"/>
              <a:t>el</a:t>
            </a:r>
            <a:r>
              <a:rPr spc="60" dirty="0"/>
              <a:t>o</a:t>
            </a:r>
            <a:r>
              <a:rPr spc="70" dirty="0"/>
              <a:t>p</a:t>
            </a:r>
            <a:r>
              <a:rPr spc="40" dirty="0"/>
              <a:t>m</a:t>
            </a:r>
            <a:r>
              <a:rPr spc="20" dirty="0"/>
              <a:t>en</a:t>
            </a:r>
            <a:r>
              <a:rPr spc="15" dirty="0"/>
              <a:t>t</a:t>
            </a:r>
            <a:r>
              <a:rPr spc="20" dirty="0"/>
              <a:t> </a:t>
            </a:r>
            <a:r>
              <a:rPr spc="25" dirty="0"/>
              <a:t>-</a:t>
            </a:r>
            <a:r>
              <a:rPr spc="40" dirty="0"/>
              <a:t> </a:t>
            </a:r>
            <a:r>
              <a:rPr spc="-20" dirty="0"/>
              <a:t>2</a:t>
            </a:r>
            <a:r>
              <a:rPr sz="1200" spc="44" baseline="24305" dirty="0"/>
              <a:t>n</a:t>
            </a:r>
            <a:r>
              <a:rPr sz="1200" spc="52" baseline="24305" dirty="0"/>
              <a:t>d</a:t>
            </a:r>
            <a:r>
              <a:rPr sz="1200" baseline="24305" dirty="0"/>
              <a:t> </a:t>
            </a:r>
            <a:r>
              <a:rPr sz="1200" spc="-82" baseline="24305" dirty="0"/>
              <a:t> </a:t>
            </a:r>
            <a:r>
              <a:rPr sz="1200" spc="85" dirty="0"/>
              <a:t>Ed.</a:t>
            </a:r>
            <a:endParaRPr sz="12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5503293" y="6398837"/>
            <a:ext cx="334884" cy="112082"/>
          </a:xfrm>
          <a:prstGeom prst="rect">
            <a:avLst/>
          </a:prstGeom>
        </p:spPr>
      </p:pic>
      <p:sp>
        <p:nvSpPr>
          <p:cNvPr id="3" name="object 3"/>
          <p:cNvSpPr txBox="1">
            <a:spLocks noGrp="1"/>
          </p:cNvSpPr>
          <p:nvPr>
            <p:ph type="title"/>
          </p:nvPr>
        </p:nvSpPr>
        <p:spPr>
          <a:xfrm>
            <a:off x="993139" y="30779"/>
            <a:ext cx="4904740" cy="1065530"/>
          </a:xfrm>
          <a:prstGeom prst="rect">
            <a:avLst/>
          </a:prstGeom>
        </p:spPr>
        <p:txBody>
          <a:bodyPr vert="horz" wrap="square" lIns="0" tIns="117475" rIns="0" bIns="0" rtlCol="0">
            <a:spAutoFit/>
          </a:bodyPr>
          <a:lstStyle/>
          <a:p>
            <a:pPr marL="12700">
              <a:lnSpc>
                <a:spcPct val="100000"/>
              </a:lnSpc>
              <a:spcBef>
                <a:spcPts val="925"/>
              </a:spcBef>
            </a:pPr>
            <a:r>
              <a:rPr sz="4400" b="0" spc="145" dirty="0">
                <a:latin typeface="Cambria"/>
                <a:cs typeface="Cambria"/>
              </a:rPr>
              <a:t>Responsive</a:t>
            </a:r>
            <a:r>
              <a:rPr sz="4400" b="0" spc="100" dirty="0">
                <a:latin typeface="Cambria"/>
                <a:cs typeface="Cambria"/>
              </a:rPr>
              <a:t> </a:t>
            </a:r>
            <a:r>
              <a:rPr sz="4400" b="0" spc="245" dirty="0">
                <a:latin typeface="Cambria"/>
                <a:cs typeface="Cambria"/>
              </a:rPr>
              <a:t>Design</a:t>
            </a:r>
            <a:endParaRPr sz="4400">
              <a:latin typeface="Cambria"/>
              <a:cs typeface="Cambria"/>
            </a:endParaRPr>
          </a:p>
          <a:p>
            <a:pPr marL="12700">
              <a:lnSpc>
                <a:spcPct val="100000"/>
              </a:lnSpc>
              <a:spcBef>
                <a:spcPts val="284"/>
              </a:spcBef>
            </a:pPr>
            <a:r>
              <a:rPr sz="1500" b="0" spc="45" dirty="0">
                <a:latin typeface="Cambria"/>
                <a:cs typeface="Cambria"/>
              </a:rPr>
              <a:t>S</a:t>
            </a:r>
            <a:r>
              <a:rPr sz="1500" b="0" spc="125" dirty="0">
                <a:latin typeface="Cambria"/>
                <a:cs typeface="Cambria"/>
              </a:rPr>
              <a:t>e</a:t>
            </a:r>
            <a:r>
              <a:rPr sz="1500" b="0" spc="-35" dirty="0">
                <a:latin typeface="Cambria"/>
                <a:cs typeface="Cambria"/>
              </a:rPr>
              <a:t>tt</a:t>
            </a:r>
            <a:r>
              <a:rPr sz="1500" b="0" spc="-40" dirty="0">
                <a:latin typeface="Cambria"/>
                <a:cs typeface="Cambria"/>
              </a:rPr>
              <a:t>i</a:t>
            </a:r>
            <a:r>
              <a:rPr sz="1500" b="0" spc="20" dirty="0">
                <a:latin typeface="Cambria"/>
                <a:cs typeface="Cambria"/>
              </a:rPr>
              <a:t>n</a:t>
            </a:r>
            <a:r>
              <a:rPr sz="1500" b="0" spc="195" dirty="0">
                <a:latin typeface="Cambria"/>
                <a:cs typeface="Cambria"/>
              </a:rPr>
              <a:t>g</a:t>
            </a:r>
            <a:r>
              <a:rPr sz="1500" b="0" spc="-80" dirty="0">
                <a:latin typeface="Cambria"/>
                <a:cs typeface="Cambria"/>
              </a:rPr>
              <a:t> </a:t>
            </a:r>
            <a:r>
              <a:rPr sz="1500" b="0" spc="160" dirty="0">
                <a:latin typeface="Cambria"/>
                <a:cs typeface="Cambria"/>
              </a:rPr>
              <a:t>V</a:t>
            </a:r>
            <a:r>
              <a:rPr sz="1500" b="0" spc="10" dirty="0">
                <a:latin typeface="Cambria"/>
                <a:cs typeface="Cambria"/>
              </a:rPr>
              <a:t>i</a:t>
            </a:r>
            <a:r>
              <a:rPr sz="1500" b="0" spc="105" dirty="0">
                <a:latin typeface="Cambria"/>
                <a:cs typeface="Cambria"/>
              </a:rPr>
              <a:t>e</a:t>
            </a:r>
            <a:r>
              <a:rPr sz="1500" b="0" spc="-15" dirty="0">
                <a:latin typeface="Cambria"/>
                <a:cs typeface="Cambria"/>
              </a:rPr>
              <a:t>w</a:t>
            </a:r>
            <a:r>
              <a:rPr sz="1500" b="0" spc="95" dirty="0">
                <a:latin typeface="Cambria"/>
                <a:cs typeface="Cambria"/>
              </a:rPr>
              <a:t>p</a:t>
            </a:r>
            <a:r>
              <a:rPr sz="1500" b="0" spc="60" dirty="0">
                <a:latin typeface="Cambria"/>
                <a:cs typeface="Cambria"/>
              </a:rPr>
              <a:t>o</a:t>
            </a:r>
            <a:r>
              <a:rPr sz="1500" b="0" spc="25" dirty="0">
                <a:latin typeface="Cambria"/>
                <a:cs typeface="Cambria"/>
              </a:rPr>
              <a:t>r</a:t>
            </a:r>
            <a:r>
              <a:rPr sz="1500" b="0" spc="-10" dirty="0">
                <a:latin typeface="Cambria"/>
                <a:cs typeface="Cambria"/>
              </a:rPr>
              <a:t>ts</a:t>
            </a:r>
            <a:endParaRPr sz="1500">
              <a:latin typeface="Cambria"/>
              <a:cs typeface="Cambria"/>
            </a:endParaRPr>
          </a:p>
        </p:txBody>
      </p:sp>
      <p:pic>
        <p:nvPicPr>
          <p:cNvPr id="4" name="object 4"/>
          <p:cNvPicPr/>
          <p:nvPr/>
        </p:nvPicPr>
        <p:blipFill>
          <a:blip r:embed="rId4" cstate="print"/>
          <a:stretch>
            <a:fillRect/>
          </a:stretch>
        </p:blipFill>
        <p:spPr>
          <a:xfrm>
            <a:off x="2587944" y="3826045"/>
            <a:ext cx="1574781" cy="630366"/>
          </a:xfrm>
          <a:prstGeom prst="rect">
            <a:avLst/>
          </a:prstGeom>
        </p:spPr>
      </p:pic>
      <p:pic>
        <p:nvPicPr>
          <p:cNvPr id="5" name="object 5"/>
          <p:cNvPicPr/>
          <p:nvPr/>
        </p:nvPicPr>
        <p:blipFill>
          <a:blip r:embed="rId5" cstate="print"/>
          <a:stretch>
            <a:fillRect/>
          </a:stretch>
        </p:blipFill>
        <p:spPr>
          <a:xfrm>
            <a:off x="2004463" y="3545375"/>
            <a:ext cx="276331" cy="67866"/>
          </a:xfrm>
          <a:prstGeom prst="rect">
            <a:avLst/>
          </a:prstGeom>
        </p:spPr>
      </p:pic>
      <p:grpSp>
        <p:nvGrpSpPr>
          <p:cNvPr id="6" name="object 6"/>
          <p:cNvGrpSpPr/>
          <p:nvPr/>
        </p:nvGrpSpPr>
        <p:grpSpPr>
          <a:xfrm>
            <a:off x="2351676" y="3543321"/>
            <a:ext cx="839469" cy="87630"/>
            <a:chOff x="2351676" y="3543321"/>
            <a:chExt cx="839469" cy="87630"/>
          </a:xfrm>
        </p:grpSpPr>
        <p:sp>
          <p:nvSpPr>
            <p:cNvPr id="7" name="object 7"/>
            <p:cNvSpPr/>
            <p:nvPr/>
          </p:nvSpPr>
          <p:spPr>
            <a:xfrm>
              <a:off x="2351671" y="3543325"/>
              <a:ext cx="321945" cy="70485"/>
            </a:xfrm>
            <a:custGeom>
              <a:avLst/>
              <a:gdLst/>
              <a:ahLst/>
              <a:cxnLst/>
              <a:rect l="l" t="t" r="r" b="b"/>
              <a:pathLst>
                <a:path w="321944" h="70485">
                  <a:moveTo>
                    <a:pt x="41084" y="29819"/>
                  </a:moveTo>
                  <a:lnTo>
                    <a:pt x="39039" y="25704"/>
                  </a:lnTo>
                  <a:lnTo>
                    <a:pt x="35953" y="20561"/>
                  </a:lnTo>
                  <a:lnTo>
                    <a:pt x="28765" y="18503"/>
                  </a:lnTo>
                  <a:lnTo>
                    <a:pt x="13347" y="18503"/>
                  </a:lnTo>
                  <a:lnTo>
                    <a:pt x="8216" y="26733"/>
                  </a:lnTo>
                  <a:lnTo>
                    <a:pt x="8216" y="19532"/>
                  </a:lnTo>
                  <a:lnTo>
                    <a:pt x="0" y="19532"/>
                  </a:lnTo>
                  <a:lnTo>
                    <a:pt x="0" y="68897"/>
                  </a:lnTo>
                  <a:lnTo>
                    <a:pt x="9245" y="68897"/>
                  </a:lnTo>
                  <a:lnTo>
                    <a:pt x="9245" y="32905"/>
                  </a:lnTo>
                  <a:lnTo>
                    <a:pt x="12319" y="25704"/>
                  </a:lnTo>
                  <a:lnTo>
                    <a:pt x="32867" y="25704"/>
                  </a:lnTo>
                  <a:lnTo>
                    <a:pt x="32867" y="68897"/>
                  </a:lnTo>
                  <a:lnTo>
                    <a:pt x="41084" y="68897"/>
                  </a:lnTo>
                  <a:lnTo>
                    <a:pt x="41084" y="29819"/>
                  </a:lnTo>
                  <a:close/>
                </a:path>
                <a:path w="321944" h="70485">
                  <a:moveTo>
                    <a:pt x="101701" y="68897"/>
                  </a:moveTo>
                  <a:lnTo>
                    <a:pt x="98615" y="63754"/>
                  </a:lnTo>
                  <a:lnTo>
                    <a:pt x="98615" y="62725"/>
                  </a:lnTo>
                  <a:lnTo>
                    <a:pt x="98615" y="44221"/>
                  </a:lnTo>
                  <a:lnTo>
                    <a:pt x="79095" y="18503"/>
                  </a:lnTo>
                  <a:lnTo>
                    <a:pt x="67919" y="20193"/>
                  </a:lnTo>
                  <a:lnTo>
                    <a:pt x="61379" y="24295"/>
                  </a:lnTo>
                  <a:lnTo>
                    <a:pt x="58293" y="29349"/>
                  </a:lnTo>
                  <a:lnTo>
                    <a:pt x="57518" y="33934"/>
                  </a:lnTo>
                  <a:lnTo>
                    <a:pt x="65747" y="34963"/>
                  </a:lnTo>
                  <a:lnTo>
                    <a:pt x="66763" y="30848"/>
                  </a:lnTo>
                  <a:lnTo>
                    <a:pt x="67792" y="24676"/>
                  </a:lnTo>
                  <a:lnTo>
                    <a:pt x="90398" y="24676"/>
                  </a:lnTo>
                  <a:lnTo>
                    <a:pt x="90398" y="37020"/>
                  </a:lnTo>
                  <a:lnTo>
                    <a:pt x="90398" y="44221"/>
                  </a:lnTo>
                  <a:lnTo>
                    <a:pt x="90398" y="51409"/>
                  </a:lnTo>
                  <a:lnTo>
                    <a:pt x="89369" y="55524"/>
                  </a:lnTo>
                  <a:lnTo>
                    <a:pt x="82181" y="62725"/>
                  </a:lnTo>
                  <a:lnTo>
                    <a:pt x="77038" y="63754"/>
                  </a:lnTo>
                  <a:lnTo>
                    <a:pt x="66763" y="63754"/>
                  </a:lnTo>
                  <a:lnTo>
                    <a:pt x="64719" y="58610"/>
                  </a:lnTo>
                  <a:lnTo>
                    <a:pt x="64719" y="49352"/>
                  </a:lnTo>
                  <a:lnTo>
                    <a:pt x="70878" y="48323"/>
                  </a:lnTo>
                  <a:lnTo>
                    <a:pt x="81153" y="46278"/>
                  </a:lnTo>
                  <a:lnTo>
                    <a:pt x="87312" y="45250"/>
                  </a:lnTo>
                  <a:lnTo>
                    <a:pt x="90398" y="44221"/>
                  </a:lnTo>
                  <a:lnTo>
                    <a:pt x="90398" y="37020"/>
                  </a:lnTo>
                  <a:lnTo>
                    <a:pt x="85255" y="39077"/>
                  </a:lnTo>
                  <a:lnTo>
                    <a:pt x="76009" y="40106"/>
                  </a:lnTo>
                  <a:lnTo>
                    <a:pt x="74993" y="40106"/>
                  </a:lnTo>
                  <a:lnTo>
                    <a:pt x="69850" y="41135"/>
                  </a:lnTo>
                  <a:lnTo>
                    <a:pt x="55473" y="42164"/>
                  </a:lnTo>
                  <a:lnTo>
                    <a:pt x="55473" y="63754"/>
                  </a:lnTo>
                  <a:lnTo>
                    <a:pt x="61633" y="69926"/>
                  </a:lnTo>
                  <a:lnTo>
                    <a:pt x="78066" y="69926"/>
                  </a:lnTo>
                  <a:lnTo>
                    <a:pt x="84239" y="68897"/>
                  </a:lnTo>
                  <a:lnTo>
                    <a:pt x="89369" y="63754"/>
                  </a:lnTo>
                  <a:lnTo>
                    <a:pt x="90398" y="62725"/>
                  </a:lnTo>
                  <a:lnTo>
                    <a:pt x="91427" y="63754"/>
                  </a:lnTo>
                  <a:lnTo>
                    <a:pt x="91427" y="65811"/>
                  </a:lnTo>
                  <a:lnTo>
                    <a:pt x="92456" y="68897"/>
                  </a:lnTo>
                  <a:lnTo>
                    <a:pt x="101701" y="68897"/>
                  </a:lnTo>
                  <a:close/>
                </a:path>
                <a:path w="321944" h="70485">
                  <a:moveTo>
                    <a:pt x="159219" y="27762"/>
                  </a:moveTo>
                  <a:lnTo>
                    <a:pt x="158191" y="18503"/>
                  </a:lnTo>
                  <a:lnTo>
                    <a:pt x="143814" y="18503"/>
                  </a:lnTo>
                  <a:lnTo>
                    <a:pt x="140728" y="21590"/>
                  </a:lnTo>
                  <a:lnTo>
                    <a:pt x="138671" y="26733"/>
                  </a:lnTo>
                  <a:lnTo>
                    <a:pt x="136626" y="21590"/>
                  </a:lnTo>
                  <a:lnTo>
                    <a:pt x="134569" y="18503"/>
                  </a:lnTo>
                  <a:lnTo>
                    <a:pt x="124294" y="18503"/>
                  </a:lnTo>
                  <a:lnTo>
                    <a:pt x="122237" y="22618"/>
                  </a:lnTo>
                  <a:lnTo>
                    <a:pt x="120192" y="25704"/>
                  </a:lnTo>
                  <a:lnTo>
                    <a:pt x="120192" y="19532"/>
                  </a:lnTo>
                  <a:lnTo>
                    <a:pt x="112991" y="19532"/>
                  </a:lnTo>
                  <a:lnTo>
                    <a:pt x="112991" y="68897"/>
                  </a:lnTo>
                  <a:lnTo>
                    <a:pt x="121208" y="68897"/>
                  </a:lnTo>
                  <a:lnTo>
                    <a:pt x="121208" y="34963"/>
                  </a:lnTo>
                  <a:lnTo>
                    <a:pt x="122237" y="25704"/>
                  </a:lnTo>
                  <a:lnTo>
                    <a:pt x="131483" y="25704"/>
                  </a:lnTo>
                  <a:lnTo>
                    <a:pt x="131483" y="68897"/>
                  </a:lnTo>
                  <a:lnTo>
                    <a:pt x="139700" y="68897"/>
                  </a:lnTo>
                  <a:lnTo>
                    <a:pt x="139700" y="34963"/>
                  </a:lnTo>
                  <a:lnTo>
                    <a:pt x="142786" y="25704"/>
                  </a:lnTo>
                  <a:lnTo>
                    <a:pt x="149974" y="25704"/>
                  </a:lnTo>
                  <a:lnTo>
                    <a:pt x="149974" y="68897"/>
                  </a:lnTo>
                  <a:lnTo>
                    <a:pt x="159219" y="68897"/>
                  </a:lnTo>
                  <a:lnTo>
                    <a:pt x="159219" y="27762"/>
                  </a:lnTo>
                  <a:close/>
                </a:path>
                <a:path w="321944" h="70485">
                  <a:moveTo>
                    <a:pt x="216750" y="45250"/>
                  </a:moveTo>
                  <a:lnTo>
                    <a:pt x="215569" y="39077"/>
                  </a:lnTo>
                  <a:lnTo>
                    <a:pt x="213791" y="29794"/>
                  </a:lnTo>
                  <a:lnTo>
                    <a:pt x="209410" y="24676"/>
                  </a:lnTo>
                  <a:lnTo>
                    <a:pt x="207505" y="22466"/>
                  </a:lnTo>
                  <a:lnTo>
                    <a:pt x="207505" y="34963"/>
                  </a:lnTo>
                  <a:lnTo>
                    <a:pt x="207505" y="39077"/>
                  </a:lnTo>
                  <a:lnTo>
                    <a:pt x="179768" y="39077"/>
                  </a:lnTo>
                  <a:lnTo>
                    <a:pt x="180797" y="32905"/>
                  </a:lnTo>
                  <a:lnTo>
                    <a:pt x="184899" y="24676"/>
                  </a:lnTo>
                  <a:lnTo>
                    <a:pt x="200317" y="24676"/>
                  </a:lnTo>
                  <a:lnTo>
                    <a:pt x="204419" y="28790"/>
                  </a:lnTo>
                  <a:lnTo>
                    <a:pt x="207505" y="34963"/>
                  </a:lnTo>
                  <a:lnTo>
                    <a:pt x="207505" y="22466"/>
                  </a:lnTo>
                  <a:lnTo>
                    <a:pt x="206984" y="21856"/>
                  </a:lnTo>
                  <a:lnTo>
                    <a:pt x="199415" y="18923"/>
                  </a:lnTo>
                  <a:lnTo>
                    <a:pt x="194144" y="18516"/>
                  </a:lnTo>
                  <a:lnTo>
                    <a:pt x="183959" y="20497"/>
                  </a:lnTo>
                  <a:lnTo>
                    <a:pt x="176555" y="25971"/>
                  </a:lnTo>
                  <a:lnTo>
                    <a:pt x="172046" y="34124"/>
                  </a:lnTo>
                  <a:lnTo>
                    <a:pt x="170522" y="44221"/>
                  </a:lnTo>
                  <a:lnTo>
                    <a:pt x="172046" y="54737"/>
                  </a:lnTo>
                  <a:lnTo>
                    <a:pt x="176555" y="62852"/>
                  </a:lnTo>
                  <a:lnTo>
                    <a:pt x="183959" y="68072"/>
                  </a:lnTo>
                  <a:lnTo>
                    <a:pt x="194144" y="69926"/>
                  </a:lnTo>
                  <a:lnTo>
                    <a:pt x="202425" y="68795"/>
                  </a:lnTo>
                  <a:lnTo>
                    <a:pt x="208788" y="65557"/>
                  </a:lnTo>
                  <a:lnTo>
                    <a:pt x="211213" y="62725"/>
                  </a:lnTo>
                  <a:lnTo>
                    <a:pt x="213220" y="60375"/>
                  </a:lnTo>
                  <a:lnTo>
                    <a:pt x="215722" y="53467"/>
                  </a:lnTo>
                  <a:lnTo>
                    <a:pt x="207505" y="52438"/>
                  </a:lnTo>
                  <a:lnTo>
                    <a:pt x="206476" y="55524"/>
                  </a:lnTo>
                  <a:lnTo>
                    <a:pt x="204419" y="62725"/>
                  </a:lnTo>
                  <a:lnTo>
                    <a:pt x="186956" y="62725"/>
                  </a:lnTo>
                  <a:lnTo>
                    <a:pt x="179768" y="57581"/>
                  </a:lnTo>
                  <a:lnTo>
                    <a:pt x="179768" y="46278"/>
                  </a:lnTo>
                  <a:lnTo>
                    <a:pt x="216750" y="46278"/>
                  </a:lnTo>
                  <a:lnTo>
                    <a:pt x="216750" y="45250"/>
                  </a:lnTo>
                  <a:close/>
                </a:path>
                <a:path w="321944" h="70485">
                  <a:moveTo>
                    <a:pt x="273253" y="41135"/>
                  </a:moveTo>
                  <a:lnTo>
                    <a:pt x="228053" y="41135"/>
                  </a:lnTo>
                  <a:lnTo>
                    <a:pt x="228053" y="49364"/>
                  </a:lnTo>
                  <a:lnTo>
                    <a:pt x="273253" y="49364"/>
                  </a:lnTo>
                  <a:lnTo>
                    <a:pt x="273253" y="41135"/>
                  </a:lnTo>
                  <a:close/>
                </a:path>
                <a:path w="321944" h="70485">
                  <a:moveTo>
                    <a:pt x="273253" y="20561"/>
                  </a:moveTo>
                  <a:lnTo>
                    <a:pt x="228053" y="20561"/>
                  </a:lnTo>
                  <a:lnTo>
                    <a:pt x="228053" y="28790"/>
                  </a:lnTo>
                  <a:lnTo>
                    <a:pt x="273253" y="28790"/>
                  </a:lnTo>
                  <a:lnTo>
                    <a:pt x="273253" y="20561"/>
                  </a:lnTo>
                  <a:close/>
                </a:path>
                <a:path w="321944" h="70485">
                  <a:moveTo>
                    <a:pt x="305092" y="0"/>
                  </a:moveTo>
                  <a:lnTo>
                    <a:pt x="294817" y="0"/>
                  </a:lnTo>
                  <a:lnTo>
                    <a:pt x="294817" y="11315"/>
                  </a:lnTo>
                  <a:lnTo>
                    <a:pt x="297903" y="24676"/>
                  </a:lnTo>
                  <a:lnTo>
                    <a:pt x="303034" y="24676"/>
                  </a:lnTo>
                  <a:lnTo>
                    <a:pt x="305092" y="11315"/>
                  </a:lnTo>
                  <a:lnTo>
                    <a:pt x="305092" y="0"/>
                  </a:lnTo>
                  <a:close/>
                </a:path>
                <a:path w="321944" h="70485">
                  <a:moveTo>
                    <a:pt x="321525" y="0"/>
                  </a:moveTo>
                  <a:lnTo>
                    <a:pt x="311251" y="0"/>
                  </a:lnTo>
                  <a:lnTo>
                    <a:pt x="311251" y="11315"/>
                  </a:lnTo>
                  <a:lnTo>
                    <a:pt x="314337" y="24676"/>
                  </a:lnTo>
                  <a:lnTo>
                    <a:pt x="319468" y="24676"/>
                  </a:lnTo>
                  <a:lnTo>
                    <a:pt x="321525" y="11315"/>
                  </a:lnTo>
                  <a:lnTo>
                    <a:pt x="321525" y="0"/>
                  </a:lnTo>
                  <a:close/>
                </a:path>
              </a:pathLst>
            </a:custGeom>
            <a:solidFill>
              <a:srgbClr val="CD1D31"/>
            </a:solidFill>
          </p:spPr>
          <p:txBody>
            <a:bodyPr wrap="square" lIns="0" tIns="0" rIns="0" bIns="0" rtlCol="0"/>
            <a:lstStyle/>
            <a:p>
              <a:endParaRPr/>
            </a:p>
          </p:txBody>
        </p:sp>
        <p:pic>
          <p:nvPicPr>
            <p:cNvPr id="8" name="object 8"/>
            <p:cNvPicPr/>
            <p:nvPr/>
          </p:nvPicPr>
          <p:blipFill>
            <a:blip r:embed="rId6" cstate="print"/>
            <a:stretch>
              <a:fillRect/>
            </a:stretch>
          </p:blipFill>
          <p:spPr>
            <a:xfrm>
              <a:off x="2693751" y="3543322"/>
              <a:ext cx="88343" cy="68893"/>
            </a:xfrm>
            <a:prstGeom prst="rect">
              <a:avLst/>
            </a:prstGeom>
          </p:spPr>
        </p:pic>
        <p:pic>
          <p:nvPicPr>
            <p:cNvPr id="9" name="object 9"/>
            <p:cNvPicPr/>
            <p:nvPr/>
          </p:nvPicPr>
          <p:blipFill>
            <a:blip r:embed="rId7" cstate="print"/>
            <a:stretch>
              <a:fillRect/>
            </a:stretch>
          </p:blipFill>
          <p:spPr>
            <a:xfrm>
              <a:off x="2809831" y="3545381"/>
              <a:ext cx="329748" cy="85345"/>
            </a:xfrm>
            <a:prstGeom prst="rect">
              <a:avLst/>
            </a:prstGeom>
          </p:spPr>
        </p:pic>
        <p:sp>
          <p:nvSpPr>
            <p:cNvPr id="10" name="object 10"/>
            <p:cNvSpPr/>
            <p:nvPr/>
          </p:nvSpPr>
          <p:spPr>
            <a:xfrm>
              <a:off x="3164234" y="3543325"/>
              <a:ext cx="27305" cy="24765"/>
            </a:xfrm>
            <a:custGeom>
              <a:avLst/>
              <a:gdLst/>
              <a:ahLst/>
              <a:cxnLst/>
              <a:rect l="l" t="t" r="r" b="b"/>
              <a:pathLst>
                <a:path w="27305" h="24764">
                  <a:moveTo>
                    <a:pt x="24654" y="24678"/>
                  </a:moveTo>
                  <a:lnTo>
                    <a:pt x="19517" y="24678"/>
                  </a:lnTo>
                  <a:lnTo>
                    <a:pt x="16436" y="11310"/>
                  </a:lnTo>
                  <a:lnTo>
                    <a:pt x="16436" y="0"/>
                  </a:lnTo>
                  <a:lnTo>
                    <a:pt x="26708" y="0"/>
                  </a:lnTo>
                  <a:lnTo>
                    <a:pt x="26708" y="11310"/>
                  </a:lnTo>
                  <a:lnTo>
                    <a:pt x="24654" y="24678"/>
                  </a:lnTo>
                  <a:close/>
                </a:path>
                <a:path w="27305" h="24764">
                  <a:moveTo>
                    <a:pt x="8218" y="24678"/>
                  </a:moveTo>
                  <a:lnTo>
                    <a:pt x="3081" y="24678"/>
                  </a:lnTo>
                  <a:lnTo>
                    <a:pt x="0" y="11310"/>
                  </a:lnTo>
                  <a:lnTo>
                    <a:pt x="0" y="0"/>
                  </a:lnTo>
                  <a:lnTo>
                    <a:pt x="10272" y="0"/>
                  </a:lnTo>
                  <a:lnTo>
                    <a:pt x="10272" y="11310"/>
                  </a:lnTo>
                  <a:lnTo>
                    <a:pt x="8218" y="24678"/>
                  </a:lnTo>
                  <a:close/>
                </a:path>
              </a:pathLst>
            </a:custGeom>
            <a:solidFill>
              <a:srgbClr val="CD1D31"/>
            </a:solidFill>
          </p:spPr>
          <p:txBody>
            <a:bodyPr wrap="square" lIns="0" tIns="0" rIns="0" bIns="0" rtlCol="0"/>
            <a:lstStyle/>
            <a:p>
              <a:endParaRPr/>
            </a:p>
          </p:txBody>
        </p:sp>
      </p:grpSp>
      <p:pic>
        <p:nvPicPr>
          <p:cNvPr id="11" name="object 11"/>
          <p:cNvPicPr/>
          <p:nvPr/>
        </p:nvPicPr>
        <p:blipFill>
          <a:blip r:embed="rId8" cstate="print"/>
          <a:stretch>
            <a:fillRect/>
          </a:stretch>
        </p:blipFill>
        <p:spPr>
          <a:xfrm>
            <a:off x="3270041" y="3543328"/>
            <a:ext cx="1589162" cy="69928"/>
          </a:xfrm>
          <a:prstGeom prst="rect">
            <a:avLst/>
          </a:prstGeom>
        </p:spPr>
      </p:pic>
      <p:sp>
        <p:nvSpPr>
          <p:cNvPr id="12" name="object 12"/>
          <p:cNvSpPr/>
          <p:nvPr/>
        </p:nvSpPr>
        <p:spPr>
          <a:xfrm>
            <a:off x="4947539" y="3543337"/>
            <a:ext cx="93980" cy="71120"/>
          </a:xfrm>
          <a:custGeom>
            <a:avLst/>
            <a:gdLst/>
            <a:ahLst/>
            <a:cxnLst/>
            <a:rect l="l" t="t" r="r" b="b"/>
            <a:pathLst>
              <a:path w="93979" h="71120">
                <a:moveTo>
                  <a:pt x="26708" y="0"/>
                </a:moveTo>
                <a:lnTo>
                  <a:pt x="19519" y="0"/>
                </a:lnTo>
                <a:lnTo>
                  <a:pt x="0" y="70954"/>
                </a:lnTo>
                <a:lnTo>
                  <a:pt x="7188" y="70954"/>
                </a:lnTo>
                <a:lnTo>
                  <a:pt x="26708" y="0"/>
                </a:lnTo>
                <a:close/>
              </a:path>
              <a:path w="93979" h="71120">
                <a:moveTo>
                  <a:pt x="93484" y="30848"/>
                </a:moveTo>
                <a:lnTo>
                  <a:pt x="48285" y="12344"/>
                </a:lnTo>
                <a:lnTo>
                  <a:pt x="48285" y="20574"/>
                </a:lnTo>
                <a:lnTo>
                  <a:pt x="84239" y="34963"/>
                </a:lnTo>
                <a:lnTo>
                  <a:pt x="48285" y="50393"/>
                </a:lnTo>
                <a:lnTo>
                  <a:pt x="48285" y="58610"/>
                </a:lnTo>
                <a:lnTo>
                  <a:pt x="93484" y="39077"/>
                </a:lnTo>
                <a:lnTo>
                  <a:pt x="93484" y="30848"/>
                </a:lnTo>
                <a:close/>
              </a:path>
            </a:pathLst>
          </a:custGeom>
          <a:solidFill>
            <a:srgbClr val="CD1D31"/>
          </a:solidFill>
        </p:spPr>
        <p:txBody>
          <a:bodyPr wrap="square" lIns="0" tIns="0" rIns="0" bIns="0" rtlCol="0"/>
          <a:lstStyle/>
          <a:p>
            <a:endParaRPr/>
          </a:p>
        </p:txBody>
      </p:sp>
      <p:grpSp>
        <p:nvGrpSpPr>
          <p:cNvPr id="13" name="object 13"/>
          <p:cNvGrpSpPr/>
          <p:nvPr/>
        </p:nvGrpSpPr>
        <p:grpSpPr>
          <a:xfrm>
            <a:off x="2791341" y="5437428"/>
            <a:ext cx="1798955" cy="288290"/>
            <a:chOff x="2791341" y="5437428"/>
            <a:chExt cx="1798955" cy="288290"/>
          </a:xfrm>
        </p:grpSpPr>
        <p:sp>
          <p:nvSpPr>
            <p:cNvPr id="14" name="object 14"/>
            <p:cNvSpPr/>
            <p:nvPr/>
          </p:nvSpPr>
          <p:spPr>
            <a:xfrm>
              <a:off x="4579790" y="5487804"/>
              <a:ext cx="10795" cy="81280"/>
            </a:xfrm>
            <a:custGeom>
              <a:avLst/>
              <a:gdLst/>
              <a:ahLst/>
              <a:cxnLst/>
              <a:rect l="l" t="t" r="r" b="b"/>
              <a:pathLst>
                <a:path w="10795" h="81279">
                  <a:moveTo>
                    <a:pt x="10272" y="81233"/>
                  </a:moveTo>
                  <a:lnTo>
                    <a:pt x="0" y="81233"/>
                  </a:lnTo>
                  <a:lnTo>
                    <a:pt x="0" y="0"/>
                  </a:lnTo>
                  <a:lnTo>
                    <a:pt x="10272" y="0"/>
                  </a:lnTo>
                  <a:lnTo>
                    <a:pt x="10272" y="81233"/>
                  </a:lnTo>
                  <a:close/>
                </a:path>
              </a:pathLst>
            </a:custGeom>
            <a:solidFill>
              <a:srgbClr val="000000"/>
            </a:solidFill>
          </p:spPr>
          <p:txBody>
            <a:bodyPr wrap="square" lIns="0" tIns="0" rIns="0" bIns="0" rtlCol="0"/>
            <a:lstStyle/>
            <a:p>
              <a:endParaRPr/>
            </a:p>
          </p:txBody>
        </p:sp>
        <p:pic>
          <p:nvPicPr>
            <p:cNvPr id="15" name="object 15"/>
            <p:cNvPicPr/>
            <p:nvPr/>
          </p:nvPicPr>
          <p:blipFill>
            <a:blip r:embed="rId9" cstate="print"/>
            <a:stretch>
              <a:fillRect/>
            </a:stretch>
          </p:blipFill>
          <p:spPr>
            <a:xfrm>
              <a:off x="2791341" y="5437428"/>
              <a:ext cx="1769959" cy="287913"/>
            </a:xfrm>
            <a:prstGeom prst="rect">
              <a:avLst/>
            </a:prstGeom>
          </p:spPr>
        </p:pic>
      </p:grpSp>
      <p:pic>
        <p:nvPicPr>
          <p:cNvPr id="16" name="object 16"/>
          <p:cNvPicPr/>
          <p:nvPr/>
        </p:nvPicPr>
        <p:blipFill>
          <a:blip r:embed="rId10" cstate="print"/>
          <a:stretch>
            <a:fillRect/>
          </a:stretch>
        </p:blipFill>
        <p:spPr>
          <a:xfrm>
            <a:off x="2349621" y="3780887"/>
            <a:ext cx="159224" cy="159381"/>
          </a:xfrm>
          <a:prstGeom prst="rect">
            <a:avLst/>
          </a:prstGeom>
        </p:spPr>
      </p:pic>
      <p:grpSp>
        <p:nvGrpSpPr>
          <p:cNvPr id="17" name="object 17"/>
          <p:cNvGrpSpPr/>
          <p:nvPr/>
        </p:nvGrpSpPr>
        <p:grpSpPr>
          <a:xfrm>
            <a:off x="2636225" y="5294500"/>
            <a:ext cx="2183130" cy="57150"/>
            <a:chOff x="2636225" y="5294500"/>
            <a:chExt cx="2183130" cy="57150"/>
          </a:xfrm>
        </p:grpSpPr>
        <p:sp>
          <p:nvSpPr>
            <p:cNvPr id="18" name="object 18"/>
            <p:cNvSpPr/>
            <p:nvPr/>
          </p:nvSpPr>
          <p:spPr>
            <a:xfrm>
              <a:off x="2636225" y="5322263"/>
              <a:ext cx="2134870" cy="0"/>
            </a:xfrm>
            <a:custGeom>
              <a:avLst/>
              <a:gdLst/>
              <a:ahLst/>
              <a:cxnLst/>
              <a:rect l="l" t="t" r="r" b="b"/>
              <a:pathLst>
                <a:path w="2134870">
                  <a:moveTo>
                    <a:pt x="0" y="0"/>
                  </a:moveTo>
                  <a:lnTo>
                    <a:pt x="0" y="0"/>
                  </a:lnTo>
                  <a:lnTo>
                    <a:pt x="2134635" y="0"/>
                  </a:lnTo>
                </a:path>
              </a:pathLst>
            </a:custGeom>
            <a:ln w="13367">
              <a:solidFill>
                <a:srgbClr val="000000"/>
              </a:solidFill>
            </a:ln>
          </p:spPr>
          <p:txBody>
            <a:bodyPr wrap="square" lIns="0" tIns="0" rIns="0" bIns="0" rtlCol="0"/>
            <a:lstStyle/>
            <a:p>
              <a:endParaRPr/>
            </a:p>
          </p:txBody>
        </p:sp>
        <p:sp>
          <p:nvSpPr>
            <p:cNvPr id="19" name="object 19"/>
            <p:cNvSpPr/>
            <p:nvPr/>
          </p:nvSpPr>
          <p:spPr>
            <a:xfrm>
              <a:off x="4751343" y="5294500"/>
              <a:ext cx="67945" cy="57150"/>
            </a:xfrm>
            <a:custGeom>
              <a:avLst/>
              <a:gdLst/>
              <a:ahLst/>
              <a:cxnLst/>
              <a:rect l="l" t="t" r="r" b="b"/>
              <a:pathLst>
                <a:path w="67945" h="57150">
                  <a:moveTo>
                    <a:pt x="0" y="56554"/>
                  </a:moveTo>
                  <a:lnTo>
                    <a:pt x="16436" y="27763"/>
                  </a:lnTo>
                  <a:lnTo>
                    <a:pt x="0" y="0"/>
                  </a:lnTo>
                  <a:lnTo>
                    <a:pt x="67798" y="27763"/>
                  </a:lnTo>
                  <a:lnTo>
                    <a:pt x="0" y="56554"/>
                  </a:lnTo>
                  <a:close/>
                </a:path>
              </a:pathLst>
            </a:custGeom>
            <a:solidFill>
              <a:srgbClr val="000000"/>
            </a:solidFill>
          </p:spPr>
          <p:txBody>
            <a:bodyPr wrap="square" lIns="0" tIns="0" rIns="0" bIns="0" rtlCol="0"/>
            <a:lstStyle/>
            <a:p>
              <a:endParaRPr/>
            </a:p>
          </p:txBody>
        </p:sp>
      </p:grpSp>
      <p:sp>
        <p:nvSpPr>
          <p:cNvPr id="20" name="object 20"/>
          <p:cNvSpPr/>
          <p:nvPr/>
        </p:nvSpPr>
        <p:spPr>
          <a:xfrm>
            <a:off x="5099582" y="6234338"/>
            <a:ext cx="1189990" cy="93980"/>
          </a:xfrm>
          <a:custGeom>
            <a:avLst/>
            <a:gdLst/>
            <a:ahLst/>
            <a:cxnLst/>
            <a:rect l="l" t="t" r="r" b="b"/>
            <a:pathLst>
              <a:path w="1189989" h="93979">
                <a:moveTo>
                  <a:pt x="0" y="93572"/>
                </a:moveTo>
                <a:lnTo>
                  <a:pt x="0" y="93572"/>
                </a:lnTo>
                <a:lnTo>
                  <a:pt x="1189560" y="93572"/>
                </a:lnTo>
              </a:path>
              <a:path w="1189989" h="93979">
                <a:moveTo>
                  <a:pt x="0" y="93572"/>
                </a:moveTo>
                <a:lnTo>
                  <a:pt x="0" y="93572"/>
                </a:lnTo>
                <a:lnTo>
                  <a:pt x="0" y="0"/>
                </a:lnTo>
              </a:path>
              <a:path w="1189989" h="93979">
                <a:moveTo>
                  <a:pt x="1189560" y="93572"/>
                </a:moveTo>
                <a:lnTo>
                  <a:pt x="1189560" y="93572"/>
                </a:lnTo>
                <a:lnTo>
                  <a:pt x="1189560" y="0"/>
                </a:lnTo>
              </a:path>
            </a:pathLst>
          </a:custGeom>
          <a:ln w="13360">
            <a:solidFill>
              <a:srgbClr val="000000"/>
            </a:solidFill>
          </a:ln>
        </p:spPr>
        <p:txBody>
          <a:bodyPr wrap="square" lIns="0" tIns="0" rIns="0" bIns="0" rtlCol="0"/>
          <a:lstStyle/>
          <a:p>
            <a:endParaRPr/>
          </a:p>
        </p:txBody>
      </p:sp>
      <p:sp>
        <p:nvSpPr>
          <p:cNvPr id="21" name="object 21"/>
          <p:cNvSpPr/>
          <p:nvPr/>
        </p:nvSpPr>
        <p:spPr>
          <a:xfrm>
            <a:off x="1334693" y="5754139"/>
            <a:ext cx="1189990" cy="93980"/>
          </a:xfrm>
          <a:custGeom>
            <a:avLst/>
            <a:gdLst/>
            <a:ahLst/>
            <a:cxnLst/>
            <a:rect l="l" t="t" r="r" b="b"/>
            <a:pathLst>
              <a:path w="1189989" h="93979">
                <a:moveTo>
                  <a:pt x="0" y="93572"/>
                </a:moveTo>
                <a:lnTo>
                  <a:pt x="0" y="93572"/>
                </a:lnTo>
                <a:lnTo>
                  <a:pt x="1189560" y="93572"/>
                </a:lnTo>
              </a:path>
              <a:path w="1189989" h="93979">
                <a:moveTo>
                  <a:pt x="0" y="93572"/>
                </a:moveTo>
                <a:lnTo>
                  <a:pt x="0" y="93572"/>
                </a:lnTo>
                <a:lnTo>
                  <a:pt x="0" y="0"/>
                </a:lnTo>
              </a:path>
              <a:path w="1189989" h="93979">
                <a:moveTo>
                  <a:pt x="1189560" y="93572"/>
                </a:moveTo>
                <a:lnTo>
                  <a:pt x="1189560" y="93572"/>
                </a:lnTo>
                <a:lnTo>
                  <a:pt x="1189560" y="0"/>
                </a:lnTo>
              </a:path>
            </a:pathLst>
          </a:custGeom>
          <a:ln w="13360">
            <a:solidFill>
              <a:srgbClr val="000000"/>
            </a:solidFill>
          </a:ln>
        </p:spPr>
        <p:txBody>
          <a:bodyPr wrap="square" lIns="0" tIns="0" rIns="0" bIns="0" rtlCol="0"/>
          <a:lstStyle/>
          <a:p>
            <a:endParaRPr/>
          </a:p>
        </p:txBody>
      </p:sp>
      <p:grpSp>
        <p:nvGrpSpPr>
          <p:cNvPr id="22" name="object 22"/>
          <p:cNvGrpSpPr/>
          <p:nvPr/>
        </p:nvGrpSpPr>
        <p:grpSpPr>
          <a:xfrm>
            <a:off x="1377838" y="5918661"/>
            <a:ext cx="1278255" cy="255270"/>
            <a:chOff x="1377838" y="5918661"/>
            <a:chExt cx="1278255" cy="255270"/>
          </a:xfrm>
        </p:grpSpPr>
        <p:pic>
          <p:nvPicPr>
            <p:cNvPr id="23" name="object 23"/>
            <p:cNvPicPr/>
            <p:nvPr/>
          </p:nvPicPr>
          <p:blipFill>
            <a:blip r:embed="rId11" cstate="print"/>
            <a:stretch>
              <a:fillRect/>
            </a:stretch>
          </p:blipFill>
          <p:spPr>
            <a:xfrm>
              <a:off x="1738404" y="5918661"/>
              <a:ext cx="334884" cy="112082"/>
            </a:xfrm>
            <a:prstGeom prst="rect">
              <a:avLst/>
            </a:prstGeom>
          </p:spPr>
        </p:pic>
        <p:pic>
          <p:nvPicPr>
            <p:cNvPr id="24" name="object 24"/>
            <p:cNvPicPr/>
            <p:nvPr/>
          </p:nvPicPr>
          <p:blipFill>
            <a:blip r:embed="rId12" cstate="print"/>
            <a:stretch>
              <a:fillRect/>
            </a:stretch>
          </p:blipFill>
          <p:spPr>
            <a:xfrm>
              <a:off x="1377838" y="6068791"/>
              <a:ext cx="1277904" cy="104889"/>
            </a:xfrm>
            <a:prstGeom prst="rect">
              <a:avLst/>
            </a:prstGeom>
          </p:spPr>
        </p:pic>
      </p:grpSp>
      <p:grpSp>
        <p:nvGrpSpPr>
          <p:cNvPr id="25" name="object 25"/>
          <p:cNvGrpSpPr/>
          <p:nvPr/>
        </p:nvGrpSpPr>
        <p:grpSpPr>
          <a:xfrm>
            <a:off x="1348047" y="1119739"/>
            <a:ext cx="2270760" cy="4585335"/>
            <a:chOff x="1348047" y="1119739"/>
            <a:chExt cx="2270760" cy="4585335"/>
          </a:xfrm>
        </p:grpSpPr>
        <p:sp>
          <p:nvSpPr>
            <p:cNvPr id="26" name="object 26"/>
            <p:cNvSpPr/>
            <p:nvPr/>
          </p:nvSpPr>
          <p:spPr>
            <a:xfrm>
              <a:off x="1929474" y="3229738"/>
              <a:ext cx="0" cy="730250"/>
            </a:xfrm>
            <a:custGeom>
              <a:avLst/>
              <a:gdLst/>
              <a:ahLst/>
              <a:cxnLst/>
              <a:rect l="l" t="t" r="r" b="b"/>
              <a:pathLst>
                <a:path h="730250">
                  <a:moveTo>
                    <a:pt x="0" y="0"/>
                  </a:moveTo>
                  <a:lnTo>
                    <a:pt x="0" y="0"/>
                  </a:lnTo>
                  <a:lnTo>
                    <a:pt x="0" y="730070"/>
                  </a:lnTo>
                </a:path>
              </a:pathLst>
            </a:custGeom>
            <a:ln w="13354">
              <a:solidFill>
                <a:srgbClr val="000000"/>
              </a:solidFill>
            </a:ln>
          </p:spPr>
          <p:txBody>
            <a:bodyPr wrap="square" lIns="0" tIns="0" rIns="0" bIns="0" rtlCol="0"/>
            <a:lstStyle/>
            <a:p>
              <a:endParaRPr/>
            </a:p>
          </p:txBody>
        </p:sp>
        <p:sp>
          <p:nvSpPr>
            <p:cNvPr id="27" name="object 27"/>
            <p:cNvSpPr/>
            <p:nvPr/>
          </p:nvSpPr>
          <p:spPr>
            <a:xfrm>
              <a:off x="1901738" y="3940272"/>
              <a:ext cx="55880" cy="67945"/>
            </a:xfrm>
            <a:custGeom>
              <a:avLst/>
              <a:gdLst/>
              <a:ahLst/>
              <a:cxnLst/>
              <a:rect l="l" t="t" r="r" b="b"/>
              <a:pathLst>
                <a:path w="55880" h="67945">
                  <a:moveTo>
                    <a:pt x="27735" y="67865"/>
                  </a:moveTo>
                  <a:lnTo>
                    <a:pt x="0" y="0"/>
                  </a:lnTo>
                  <a:lnTo>
                    <a:pt x="27735" y="15424"/>
                  </a:lnTo>
                  <a:lnTo>
                    <a:pt x="55471" y="0"/>
                  </a:lnTo>
                  <a:lnTo>
                    <a:pt x="27735" y="67865"/>
                  </a:lnTo>
                  <a:close/>
                </a:path>
              </a:pathLst>
            </a:custGeom>
            <a:solidFill>
              <a:srgbClr val="000000"/>
            </a:solidFill>
          </p:spPr>
          <p:txBody>
            <a:bodyPr wrap="square" lIns="0" tIns="0" rIns="0" bIns="0" rtlCol="0"/>
            <a:lstStyle/>
            <a:p>
              <a:endParaRPr/>
            </a:p>
          </p:txBody>
        </p:sp>
        <p:pic>
          <p:nvPicPr>
            <p:cNvPr id="28" name="object 28"/>
            <p:cNvPicPr/>
            <p:nvPr/>
          </p:nvPicPr>
          <p:blipFill>
            <a:blip r:embed="rId13" cstate="print"/>
            <a:stretch>
              <a:fillRect/>
            </a:stretch>
          </p:blipFill>
          <p:spPr>
            <a:xfrm>
              <a:off x="1348047" y="1119739"/>
              <a:ext cx="2270231" cy="2288923"/>
            </a:xfrm>
            <a:prstGeom prst="rect">
              <a:avLst/>
            </a:prstGeom>
          </p:spPr>
        </p:pic>
        <p:pic>
          <p:nvPicPr>
            <p:cNvPr id="29" name="object 29"/>
            <p:cNvPicPr/>
            <p:nvPr/>
          </p:nvPicPr>
          <p:blipFill>
            <a:blip r:embed="rId14" cstate="print"/>
            <a:stretch>
              <a:fillRect/>
            </a:stretch>
          </p:blipFill>
          <p:spPr>
            <a:xfrm>
              <a:off x="1348047" y="4012263"/>
              <a:ext cx="1172097" cy="1692527"/>
            </a:xfrm>
            <a:prstGeom prst="rect">
              <a:avLst/>
            </a:prstGeom>
          </p:spPr>
        </p:pic>
        <p:pic>
          <p:nvPicPr>
            <p:cNvPr id="30" name="object 30"/>
            <p:cNvPicPr/>
            <p:nvPr/>
          </p:nvPicPr>
          <p:blipFill>
            <a:blip r:embed="rId15" cstate="print"/>
            <a:stretch>
              <a:fillRect/>
            </a:stretch>
          </p:blipFill>
          <p:spPr>
            <a:xfrm>
              <a:off x="1565833" y="2316657"/>
              <a:ext cx="599908" cy="387642"/>
            </a:xfrm>
            <a:prstGeom prst="rect">
              <a:avLst/>
            </a:prstGeom>
          </p:spPr>
        </p:pic>
        <p:pic>
          <p:nvPicPr>
            <p:cNvPr id="31" name="object 31"/>
            <p:cNvPicPr/>
            <p:nvPr/>
          </p:nvPicPr>
          <p:blipFill>
            <a:blip r:embed="rId16" cstate="print"/>
            <a:stretch>
              <a:fillRect/>
            </a:stretch>
          </p:blipFill>
          <p:spPr>
            <a:xfrm>
              <a:off x="2177041" y="2316657"/>
              <a:ext cx="596828" cy="387642"/>
            </a:xfrm>
            <a:prstGeom prst="rect">
              <a:avLst/>
            </a:prstGeom>
          </p:spPr>
        </p:pic>
        <p:pic>
          <p:nvPicPr>
            <p:cNvPr id="32" name="object 32"/>
            <p:cNvPicPr/>
            <p:nvPr/>
          </p:nvPicPr>
          <p:blipFill>
            <a:blip r:embed="rId17" cstate="print"/>
            <a:stretch>
              <a:fillRect/>
            </a:stretch>
          </p:blipFill>
          <p:spPr>
            <a:xfrm>
              <a:off x="2432828" y="1527969"/>
              <a:ext cx="341048" cy="402052"/>
            </a:xfrm>
            <a:prstGeom prst="rect">
              <a:avLst/>
            </a:prstGeom>
          </p:spPr>
        </p:pic>
        <p:pic>
          <p:nvPicPr>
            <p:cNvPr id="33" name="object 33"/>
            <p:cNvPicPr/>
            <p:nvPr/>
          </p:nvPicPr>
          <p:blipFill>
            <a:blip r:embed="rId18" cstate="print"/>
            <a:stretch>
              <a:fillRect/>
            </a:stretch>
          </p:blipFill>
          <p:spPr>
            <a:xfrm>
              <a:off x="1565825" y="2900706"/>
              <a:ext cx="1208044" cy="399995"/>
            </a:xfrm>
            <a:prstGeom prst="rect">
              <a:avLst/>
            </a:prstGeom>
          </p:spPr>
        </p:pic>
        <p:pic>
          <p:nvPicPr>
            <p:cNvPr id="34" name="object 34"/>
            <p:cNvPicPr/>
            <p:nvPr/>
          </p:nvPicPr>
          <p:blipFill>
            <a:blip r:embed="rId15" cstate="print"/>
            <a:stretch>
              <a:fillRect/>
            </a:stretch>
          </p:blipFill>
          <p:spPr>
            <a:xfrm>
              <a:off x="1568907" y="5207114"/>
              <a:ext cx="599909" cy="388681"/>
            </a:xfrm>
            <a:prstGeom prst="rect">
              <a:avLst/>
            </a:prstGeom>
          </p:spPr>
        </p:pic>
        <p:pic>
          <p:nvPicPr>
            <p:cNvPr id="35" name="object 35"/>
            <p:cNvPicPr/>
            <p:nvPr/>
          </p:nvPicPr>
          <p:blipFill>
            <a:blip r:embed="rId19" cstate="print"/>
            <a:stretch>
              <a:fillRect/>
            </a:stretch>
          </p:blipFill>
          <p:spPr>
            <a:xfrm>
              <a:off x="2178069" y="5207114"/>
              <a:ext cx="340010" cy="388681"/>
            </a:xfrm>
            <a:prstGeom prst="rect">
              <a:avLst/>
            </a:prstGeom>
          </p:spPr>
        </p:pic>
        <p:pic>
          <p:nvPicPr>
            <p:cNvPr id="36" name="object 36"/>
            <p:cNvPicPr/>
            <p:nvPr/>
          </p:nvPicPr>
          <p:blipFill>
            <a:blip r:embed="rId20" cstate="print"/>
            <a:stretch>
              <a:fillRect/>
            </a:stretch>
          </p:blipFill>
          <p:spPr>
            <a:xfrm>
              <a:off x="2434882" y="4415345"/>
              <a:ext cx="83197" cy="408216"/>
            </a:xfrm>
            <a:prstGeom prst="rect">
              <a:avLst/>
            </a:prstGeom>
          </p:spPr>
        </p:pic>
      </p:grpSp>
      <p:grpSp>
        <p:nvGrpSpPr>
          <p:cNvPr id="37" name="object 37"/>
          <p:cNvGrpSpPr/>
          <p:nvPr/>
        </p:nvGrpSpPr>
        <p:grpSpPr>
          <a:xfrm>
            <a:off x="4894642" y="3670265"/>
            <a:ext cx="1599565" cy="2487930"/>
            <a:chOff x="4894642" y="3670265"/>
            <a:chExt cx="1599565" cy="2487930"/>
          </a:xfrm>
        </p:grpSpPr>
        <p:sp>
          <p:nvSpPr>
            <p:cNvPr id="38" name="object 38"/>
            <p:cNvSpPr/>
            <p:nvPr/>
          </p:nvSpPr>
          <p:spPr>
            <a:xfrm>
              <a:off x="4901321" y="3676944"/>
              <a:ext cx="1586230" cy="2474595"/>
            </a:xfrm>
            <a:custGeom>
              <a:avLst/>
              <a:gdLst/>
              <a:ahLst/>
              <a:cxnLst/>
              <a:rect l="l" t="t" r="r" b="b"/>
              <a:pathLst>
                <a:path w="1586229" h="2474595">
                  <a:moveTo>
                    <a:pt x="1431993" y="2474013"/>
                  </a:moveTo>
                  <a:lnTo>
                    <a:pt x="156142" y="2474013"/>
                  </a:lnTo>
                  <a:lnTo>
                    <a:pt x="106768" y="2466165"/>
                  </a:lnTo>
                  <a:lnTo>
                    <a:pt x="63903" y="2444300"/>
                  </a:lnTo>
                  <a:lnTo>
                    <a:pt x="30110" y="2410935"/>
                  </a:lnTo>
                  <a:lnTo>
                    <a:pt x="7955" y="2368587"/>
                  </a:lnTo>
                  <a:lnTo>
                    <a:pt x="0" y="2319773"/>
                  </a:lnTo>
                  <a:lnTo>
                    <a:pt x="0" y="154240"/>
                  </a:lnTo>
                  <a:lnTo>
                    <a:pt x="7955" y="105426"/>
                  </a:lnTo>
                  <a:lnTo>
                    <a:pt x="30110" y="63078"/>
                  </a:lnTo>
                  <a:lnTo>
                    <a:pt x="63903" y="29712"/>
                  </a:lnTo>
                  <a:lnTo>
                    <a:pt x="106768" y="7847"/>
                  </a:lnTo>
                  <a:lnTo>
                    <a:pt x="156142" y="0"/>
                  </a:lnTo>
                  <a:lnTo>
                    <a:pt x="1431993" y="0"/>
                  </a:lnTo>
                  <a:lnTo>
                    <a:pt x="1481547" y="7847"/>
                  </a:lnTo>
                  <a:lnTo>
                    <a:pt x="1523952" y="29712"/>
                  </a:lnTo>
                  <a:lnTo>
                    <a:pt x="1556989" y="63078"/>
                  </a:lnTo>
                  <a:lnTo>
                    <a:pt x="1578438" y="105426"/>
                  </a:lnTo>
                  <a:lnTo>
                    <a:pt x="1586081" y="154240"/>
                  </a:lnTo>
                  <a:lnTo>
                    <a:pt x="1586081" y="2319773"/>
                  </a:lnTo>
                  <a:lnTo>
                    <a:pt x="1578438" y="2368587"/>
                  </a:lnTo>
                  <a:lnTo>
                    <a:pt x="1556989" y="2410935"/>
                  </a:lnTo>
                  <a:lnTo>
                    <a:pt x="1523952" y="2444300"/>
                  </a:lnTo>
                  <a:lnTo>
                    <a:pt x="1481547" y="2466165"/>
                  </a:lnTo>
                  <a:lnTo>
                    <a:pt x="1431993" y="2474013"/>
                  </a:lnTo>
                  <a:close/>
                </a:path>
              </a:pathLst>
            </a:custGeom>
            <a:solidFill>
              <a:srgbClr val="466672"/>
            </a:solidFill>
          </p:spPr>
          <p:txBody>
            <a:bodyPr wrap="square" lIns="0" tIns="0" rIns="0" bIns="0" rtlCol="0"/>
            <a:lstStyle/>
            <a:p>
              <a:endParaRPr/>
            </a:p>
          </p:txBody>
        </p:sp>
        <p:sp>
          <p:nvSpPr>
            <p:cNvPr id="39" name="object 39"/>
            <p:cNvSpPr/>
            <p:nvPr/>
          </p:nvSpPr>
          <p:spPr>
            <a:xfrm>
              <a:off x="4901321" y="3676944"/>
              <a:ext cx="1586230" cy="2474595"/>
            </a:xfrm>
            <a:custGeom>
              <a:avLst/>
              <a:gdLst/>
              <a:ahLst/>
              <a:cxnLst/>
              <a:rect l="l" t="t" r="r" b="b"/>
              <a:pathLst>
                <a:path w="1586229" h="2474595">
                  <a:moveTo>
                    <a:pt x="1431993" y="0"/>
                  </a:moveTo>
                  <a:lnTo>
                    <a:pt x="156142" y="0"/>
                  </a:lnTo>
                  <a:lnTo>
                    <a:pt x="106768" y="7847"/>
                  </a:lnTo>
                  <a:lnTo>
                    <a:pt x="63903" y="29712"/>
                  </a:lnTo>
                  <a:lnTo>
                    <a:pt x="30110" y="63078"/>
                  </a:lnTo>
                  <a:lnTo>
                    <a:pt x="7955" y="105426"/>
                  </a:lnTo>
                  <a:lnTo>
                    <a:pt x="0" y="154240"/>
                  </a:lnTo>
                  <a:lnTo>
                    <a:pt x="0" y="2319773"/>
                  </a:lnTo>
                  <a:lnTo>
                    <a:pt x="7955" y="2368587"/>
                  </a:lnTo>
                  <a:lnTo>
                    <a:pt x="30110" y="2410935"/>
                  </a:lnTo>
                  <a:lnTo>
                    <a:pt x="63903" y="2444300"/>
                  </a:lnTo>
                  <a:lnTo>
                    <a:pt x="106768" y="2466165"/>
                  </a:lnTo>
                  <a:lnTo>
                    <a:pt x="156142" y="2474013"/>
                  </a:lnTo>
                  <a:lnTo>
                    <a:pt x="1431993" y="2474013"/>
                  </a:lnTo>
                  <a:lnTo>
                    <a:pt x="1481547" y="2466165"/>
                  </a:lnTo>
                  <a:lnTo>
                    <a:pt x="1523952" y="2444300"/>
                  </a:lnTo>
                  <a:lnTo>
                    <a:pt x="1556989" y="2410935"/>
                  </a:lnTo>
                  <a:lnTo>
                    <a:pt x="1578438" y="2368587"/>
                  </a:lnTo>
                  <a:lnTo>
                    <a:pt x="1586081" y="2319773"/>
                  </a:lnTo>
                  <a:lnTo>
                    <a:pt x="1586081" y="154240"/>
                  </a:lnTo>
                  <a:lnTo>
                    <a:pt x="1578438" y="105426"/>
                  </a:lnTo>
                  <a:lnTo>
                    <a:pt x="1556989" y="63078"/>
                  </a:lnTo>
                  <a:lnTo>
                    <a:pt x="1523952" y="29712"/>
                  </a:lnTo>
                  <a:lnTo>
                    <a:pt x="1481547" y="7847"/>
                  </a:lnTo>
                  <a:lnTo>
                    <a:pt x="1431993" y="0"/>
                  </a:lnTo>
                  <a:close/>
                </a:path>
              </a:pathLst>
            </a:custGeom>
            <a:ln w="13358">
              <a:solidFill>
                <a:srgbClr val="000000"/>
              </a:solidFill>
            </a:ln>
          </p:spPr>
          <p:txBody>
            <a:bodyPr wrap="square" lIns="0" tIns="0" rIns="0" bIns="0" rtlCol="0"/>
            <a:lstStyle/>
            <a:p>
              <a:endParaRPr/>
            </a:p>
          </p:txBody>
        </p:sp>
        <p:sp>
          <p:nvSpPr>
            <p:cNvPr id="40" name="object 40"/>
            <p:cNvSpPr/>
            <p:nvPr/>
          </p:nvSpPr>
          <p:spPr>
            <a:xfrm>
              <a:off x="5053355" y="3952520"/>
              <a:ext cx="1282065" cy="1802130"/>
            </a:xfrm>
            <a:custGeom>
              <a:avLst/>
              <a:gdLst/>
              <a:ahLst/>
              <a:cxnLst/>
              <a:rect l="l" t="t" r="r" b="b"/>
              <a:pathLst>
                <a:path w="1282064" h="1802129">
                  <a:moveTo>
                    <a:pt x="1282013" y="1801525"/>
                  </a:moveTo>
                  <a:lnTo>
                    <a:pt x="0" y="1801525"/>
                  </a:lnTo>
                  <a:lnTo>
                    <a:pt x="0" y="0"/>
                  </a:lnTo>
                  <a:lnTo>
                    <a:pt x="1282013" y="0"/>
                  </a:lnTo>
                  <a:lnTo>
                    <a:pt x="1282013" y="1801525"/>
                  </a:lnTo>
                  <a:close/>
                </a:path>
              </a:pathLst>
            </a:custGeom>
            <a:solidFill>
              <a:srgbClr val="454545"/>
            </a:solidFill>
          </p:spPr>
          <p:txBody>
            <a:bodyPr wrap="square" lIns="0" tIns="0" rIns="0" bIns="0" rtlCol="0"/>
            <a:lstStyle/>
            <a:p>
              <a:endParaRPr/>
            </a:p>
          </p:txBody>
        </p:sp>
        <p:pic>
          <p:nvPicPr>
            <p:cNvPr id="41" name="object 41"/>
            <p:cNvPicPr/>
            <p:nvPr/>
          </p:nvPicPr>
          <p:blipFill>
            <a:blip r:embed="rId21" cstate="print"/>
            <a:stretch>
              <a:fillRect/>
            </a:stretch>
          </p:blipFill>
          <p:spPr>
            <a:xfrm>
              <a:off x="5572119" y="5845563"/>
              <a:ext cx="213668" cy="213879"/>
            </a:xfrm>
            <a:prstGeom prst="rect">
              <a:avLst/>
            </a:prstGeom>
          </p:spPr>
        </p:pic>
        <p:sp>
          <p:nvSpPr>
            <p:cNvPr id="42" name="object 42"/>
            <p:cNvSpPr/>
            <p:nvPr/>
          </p:nvSpPr>
          <p:spPr>
            <a:xfrm>
              <a:off x="5572119" y="3799310"/>
              <a:ext cx="245110" cy="62230"/>
            </a:xfrm>
            <a:custGeom>
              <a:avLst/>
              <a:gdLst/>
              <a:ahLst/>
              <a:cxnLst/>
              <a:rect l="l" t="t" r="r" b="b"/>
              <a:pathLst>
                <a:path w="245110" h="62229">
                  <a:moveTo>
                    <a:pt x="244486" y="61696"/>
                  </a:moveTo>
                  <a:lnTo>
                    <a:pt x="0" y="61696"/>
                  </a:lnTo>
                  <a:lnTo>
                    <a:pt x="0" y="0"/>
                  </a:lnTo>
                  <a:lnTo>
                    <a:pt x="244486" y="0"/>
                  </a:lnTo>
                  <a:lnTo>
                    <a:pt x="244486" y="61696"/>
                  </a:lnTo>
                  <a:close/>
                </a:path>
              </a:pathLst>
            </a:custGeom>
            <a:solidFill>
              <a:srgbClr val="8298A1"/>
            </a:solidFill>
          </p:spPr>
          <p:txBody>
            <a:bodyPr wrap="square" lIns="0" tIns="0" rIns="0" bIns="0" rtlCol="0"/>
            <a:lstStyle/>
            <a:p>
              <a:endParaRPr/>
            </a:p>
          </p:txBody>
        </p:sp>
        <p:pic>
          <p:nvPicPr>
            <p:cNvPr id="43" name="object 43"/>
            <p:cNvPicPr/>
            <p:nvPr/>
          </p:nvPicPr>
          <p:blipFill>
            <a:blip r:embed="rId22" cstate="print"/>
            <a:stretch>
              <a:fillRect/>
            </a:stretch>
          </p:blipFill>
          <p:spPr>
            <a:xfrm>
              <a:off x="5111907" y="4012263"/>
              <a:ext cx="1172096" cy="1692527"/>
            </a:xfrm>
            <a:prstGeom prst="rect">
              <a:avLst/>
            </a:prstGeom>
          </p:spPr>
        </p:pic>
        <p:pic>
          <p:nvPicPr>
            <p:cNvPr id="44" name="object 44"/>
            <p:cNvPicPr/>
            <p:nvPr/>
          </p:nvPicPr>
          <p:blipFill>
            <a:blip r:embed="rId15" cstate="print"/>
            <a:stretch>
              <a:fillRect/>
            </a:stretch>
          </p:blipFill>
          <p:spPr>
            <a:xfrm>
              <a:off x="5327630" y="5207110"/>
              <a:ext cx="599916" cy="388684"/>
            </a:xfrm>
            <a:prstGeom prst="rect">
              <a:avLst/>
            </a:prstGeom>
          </p:spPr>
        </p:pic>
        <p:pic>
          <p:nvPicPr>
            <p:cNvPr id="45" name="object 45"/>
            <p:cNvPicPr/>
            <p:nvPr/>
          </p:nvPicPr>
          <p:blipFill>
            <a:blip r:embed="rId23" cstate="print"/>
            <a:stretch>
              <a:fillRect/>
            </a:stretch>
          </p:blipFill>
          <p:spPr>
            <a:xfrm>
              <a:off x="5947064" y="5207110"/>
              <a:ext cx="341047" cy="388684"/>
            </a:xfrm>
            <a:prstGeom prst="rect">
              <a:avLst/>
            </a:prstGeom>
          </p:spPr>
        </p:pic>
        <p:pic>
          <p:nvPicPr>
            <p:cNvPr id="46" name="object 46"/>
            <p:cNvPicPr/>
            <p:nvPr/>
          </p:nvPicPr>
          <p:blipFill>
            <a:blip r:embed="rId24" cstate="print"/>
            <a:stretch>
              <a:fillRect/>
            </a:stretch>
          </p:blipFill>
          <p:spPr>
            <a:xfrm>
              <a:off x="6198743" y="4415243"/>
              <a:ext cx="84233" cy="408216"/>
            </a:xfrm>
            <a:prstGeom prst="rect">
              <a:avLst/>
            </a:prstGeom>
          </p:spPr>
        </p:pic>
      </p:grpSp>
      <p:sp>
        <p:nvSpPr>
          <p:cNvPr id="47" name="object 47"/>
          <p:cNvSpPr txBox="1">
            <a:spLocks noGrp="1"/>
          </p:cNvSpPr>
          <p:nvPr>
            <p:ph type="dt" sz="half" idx="6"/>
          </p:nvPr>
        </p:nvSpPr>
        <p:spPr>
          <a:prstGeom prst="rect">
            <a:avLst/>
          </a:prstGeom>
        </p:spPr>
        <p:txBody>
          <a:bodyPr vert="horz" wrap="square" lIns="0" tIns="4445" rIns="0" bIns="0" rtlCol="0">
            <a:spAutoFit/>
          </a:bodyPr>
          <a:lstStyle/>
          <a:p>
            <a:pPr marL="12700">
              <a:lnSpc>
                <a:spcPct val="100000"/>
              </a:lnSpc>
              <a:spcBef>
                <a:spcPts val="35"/>
              </a:spcBef>
            </a:pPr>
            <a:r>
              <a:rPr spc="30" dirty="0"/>
              <a:t>Randy</a:t>
            </a:r>
            <a:r>
              <a:rPr spc="20" dirty="0"/>
              <a:t> </a:t>
            </a:r>
            <a:r>
              <a:rPr spc="55" dirty="0"/>
              <a:t>Connolly</a:t>
            </a:r>
            <a:r>
              <a:rPr spc="45" dirty="0"/>
              <a:t> </a:t>
            </a:r>
            <a:r>
              <a:rPr spc="45" dirty="0">
                <a:solidFill>
                  <a:srgbClr val="3E3E3E"/>
                </a:solidFill>
              </a:rPr>
              <a:t>and</a:t>
            </a:r>
            <a:r>
              <a:rPr spc="30" dirty="0">
                <a:solidFill>
                  <a:srgbClr val="3E3E3E"/>
                </a:solidFill>
              </a:rPr>
              <a:t> </a:t>
            </a:r>
            <a:r>
              <a:rPr spc="30" dirty="0"/>
              <a:t>Ricardo</a:t>
            </a:r>
            <a:r>
              <a:rPr spc="20" dirty="0"/>
              <a:t> </a:t>
            </a:r>
            <a:r>
              <a:rPr spc="25" dirty="0"/>
              <a:t>Hoar</a:t>
            </a:r>
          </a:p>
        </p:txBody>
      </p:sp>
      <p:sp>
        <p:nvSpPr>
          <p:cNvPr id="48" name="object 48"/>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spc="10" dirty="0"/>
              <a:t>F</a:t>
            </a:r>
            <a:r>
              <a:rPr spc="30" dirty="0"/>
              <a:t>un</a:t>
            </a:r>
            <a:r>
              <a:rPr spc="40" dirty="0"/>
              <a:t>d</a:t>
            </a:r>
            <a:r>
              <a:rPr spc="45" dirty="0"/>
              <a:t>a</a:t>
            </a:r>
            <a:r>
              <a:rPr spc="40" dirty="0"/>
              <a:t>m</a:t>
            </a:r>
            <a:r>
              <a:rPr spc="20" dirty="0"/>
              <a:t>ent</a:t>
            </a:r>
            <a:r>
              <a:rPr spc="45" dirty="0"/>
              <a:t>a</a:t>
            </a:r>
            <a:r>
              <a:rPr spc="15" dirty="0"/>
              <a:t>l</a:t>
            </a:r>
            <a:r>
              <a:rPr spc="30" dirty="0"/>
              <a:t>s</a:t>
            </a:r>
            <a:r>
              <a:rPr spc="50" dirty="0"/>
              <a:t> </a:t>
            </a:r>
            <a:r>
              <a:rPr spc="15" dirty="0"/>
              <a:t>o</a:t>
            </a:r>
            <a:r>
              <a:rPr spc="10" dirty="0"/>
              <a:t>f</a:t>
            </a:r>
            <a:r>
              <a:rPr spc="-65" dirty="0"/>
              <a:t> </a:t>
            </a:r>
            <a:r>
              <a:rPr spc="-20" dirty="0"/>
              <a:t>W</a:t>
            </a:r>
            <a:r>
              <a:rPr spc="80" dirty="0"/>
              <a:t>e</a:t>
            </a:r>
            <a:r>
              <a:rPr spc="114" dirty="0"/>
              <a:t>b</a:t>
            </a:r>
            <a:r>
              <a:rPr spc="40" dirty="0"/>
              <a:t> </a:t>
            </a:r>
            <a:r>
              <a:rPr spc="80" dirty="0"/>
              <a:t>D</a:t>
            </a:r>
            <a:r>
              <a:rPr spc="60" dirty="0"/>
              <a:t>e</a:t>
            </a:r>
            <a:r>
              <a:rPr spc="15" dirty="0"/>
              <a:t>v</a:t>
            </a:r>
            <a:r>
              <a:rPr spc="55" dirty="0"/>
              <a:t>el</a:t>
            </a:r>
            <a:r>
              <a:rPr spc="60" dirty="0"/>
              <a:t>o</a:t>
            </a:r>
            <a:r>
              <a:rPr spc="70" dirty="0"/>
              <a:t>p</a:t>
            </a:r>
            <a:r>
              <a:rPr spc="40" dirty="0"/>
              <a:t>m</a:t>
            </a:r>
            <a:r>
              <a:rPr spc="20" dirty="0"/>
              <a:t>en</a:t>
            </a:r>
            <a:r>
              <a:rPr spc="15" dirty="0"/>
              <a:t>t</a:t>
            </a:r>
            <a:r>
              <a:rPr spc="20" dirty="0"/>
              <a:t> </a:t>
            </a:r>
            <a:r>
              <a:rPr spc="25" dirty="0"/>
              <a:t>-</a:t>
            </a:r>
            <a:r>
              <a:rPr spc="40" dirty="0"/>
              <a:t> </a:t>
            </a:r>
            <a:r>
              <a:rPr spc="-20" dirty="0"/>
              <a:t>2</a:t>
            </a:r>
            <a:r>
              <a:rPr sz="1200" spc="44" baseline="24305" dirty="0"/>
              <a:t>n</a:t>
            </a:r>
            <a:r>
              <a:rPr sz="1200" spc="52" baseline="24305" dirty="0"/>
              <a:t>d</a:t>
            </a:r>
            <a:r>
              <a:rPr sz="1200" baseline="24305" dirty="0"/>
              <a:t> </a:t>
            </a:r>
            <a:r>
              <a:rPr sz="1200" spc="-82" baseline="24305" dirty="0"/>
              <a:t> </a:t>
            </a:r>
            <a:r>
              <a:rPr sz="1200" spc="85" dirty="0"/>
              <a:t>Ed.</a:t>
            </a:r>
            <a:endParaRPr sz="12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93002" y="1662493"/>
            <a:ext cx="5982335" cy="695325"/>
          </a:xfrm>
          <a:prstGeom prst="rect">
            <a:avLst/>
          </a:prstGeom>
        </p:spPr>
        <p:txBody>
          <a:bodyPr vert="horz" wrap="square" lIns="0" tIns="12065" rIns="0" bIns="0" rtlCol="0">
            <a:spAutoFit/>
          </a:bodyPr>
          <a:lstStyle/>
          <a:p>
            <a:pPr marL="12700" marR="5080" indent="64135">
              <a:lnSpc>
                <a:spcPct val="100000"/>
              </a:lnSpc>
              <a:spcBef>
                <a:spcPts val="95"/>
              </a:spcBef>
            </a:pPr>
            <a:r>
              <a:rPr sz="2200" spc="-5" dirty="0">
                <a:solidFill>
                  <a:srgbClr val="3E3E3E"/>
                </a:solidFill>
                <a:latin typeface="Calibri"/>
                <a:cs typeface="Calibri"/>
              </a:rPr>
              <a:t>A</a:t>
            </a:r>
            <a:r>
              <a:rPr sz="2200" dirty="0">
                <a:solidFill>
                  <a:srgbClr val="3E3E3E"/>
                </a:solidFill>
                <a:latin typeface="Calibri"/>
                <a:cs typeface="Calibri"/>
              </a:rPr>
              <a:t> </a:t>
            </a:r>
            <a:r>
              <a:rPr sz="2200" spc="-5" dirty="0">
                <a:solidFill>
                  <a:srgbClr val="3E3E3E"/>
                </a:solidFill>
                <a:latin typeface="Calibri"/>
                <a:cs typeface="Calibri"/>
              </a:rPr>
              <a:t>media</a:t>
            </a:r>
            <a:r>
              <a:rPr sz="2200" spc="5" dirty="0">
                <a:solidFill>
                  <a:srgbClr val="3E3E3E"/>
                </a:solidFill>
                <a:latin typeface="Calibri"/>
                <a:cs typeface="Calibri"/>
              </a:rPr>
              <a:t> </a:t>
            </a:r>
            <a:r>
              <a:rPr sz="2200" spc="-5" dirty="0">
                <a:solidFill>
                  <a:srgbClr val="3E3E3E"/>
                </a:solidFill>
                <a:latin typeface="Calibri"/>
                <a:cs typeface="Calibri"/>
              </a:rPr>
              <a:t>query</a:t>
            </a:r>
            <a:r>
              <a:rPr sz="2200" dirty="0">
                <a:solidFill>
                  <a:srgbClr val="3E3E3E"/>
                </a:solidFill>
                <a:latin typeface="Calibri"/>
                <a:cs typeface="Calibri"/>
              </a:rPr>
              <a:t> </a:t>
            </a:r>
            <a:r>
              <a:rPr sz="2200" spc="-5" dirty="0">
                <a:solidFill>
                  <a:srgbClr val="3E3E3E"/>
                </a:solidFill>
                <a:latin typeface="Calibri"/>
                <a:cs typeface="Calibri"/>
              </a:rPr>
              <a:t>is</a:t>
            </a:r>
            <a:r>
              <a:rPr sz="2200" dirty="0">
                <a:solidFill>
                  <a:srgbClr val="3E3E3E"/>
                </a:solidFill>
                <a:latin typeface="Calibri"/>
                <a:cs typeface="Calibri"/>
              </a:rPr>
              <a:t> </a:t>
            </a:r>
            <a:r>
              <a:rPr sz="2200" spc="-5" dirty="0">
                <a:solidFill>
                  <a:srgbClr val="3E3E3E"/>
                </a:solidFill>
                <a:latin typeface="Calibri"/>
                <a:cs typeface="Calibri"/>
              </a:rPr>
              <a:t>a </a:t>
            </a:r>
            <a:r>
              <a:rPr sz="2200" spc="-25" dirty="0">
                <a:solidFill>
                  <a:srgbClr val="3E3E3E"/>
                </a:solidFill>
                <a:latin typeface="Calibri"/>
                <a:cs typeface="Calibri"/>
              </a:rPr>
              <a:t>way</a:t>
            </a:r>
            <a:r>
              <a:rPr sz="2200" spc="-10" dirty="0">
                <a:solidFill>
                  <a:srgbClr val="3E3E3E"/>
                </a:solidFill>
                <a:latin typeface="Calibri"/>
                <a:cs typeface="Calibri"/>
              </a:rPr>
              <a:t> </a:t>
            </a:r>
            <a:r>
              <a:rPr sz="2200" spc="-20" dirty="0">
                <a:solidFill>
                  <a:srgbClr val="3E3E3E"/>
                </a:solidFill>
                <a:latin typeface="Calibri"/>
                <a:cs typeface="Calibri"/>
              </a:rPr>
              <a:t>to</a:t>
            </a:r>
            <a:r>
              <a:rPr sz="2200" spc="10" dirty="0">
                <a:solidFill>
                  <a:srgbClr val="3E3E3E"/>
                </a:solidFill>
                <a:latin typeface="Calibri"/>
                <a:cs typeface="Calibri"/>
              </a:rPr>
              <a:t> </a:t>
            </a:r>
            <a:r>
              <a:rPr sz="2200" spc="-5" dirty="0">
                <a:solidFill>
                  <a:srgbClr val="3E3E3E"/>
                </a:solidFill>
                <a:latin typeface="Calibri"/>
                <a:cs typeface="Calibri"/>
              </a:rPr>
              <a:t>apply </a:t>
            </a:r>
            <a:r>
              <a:rPr sz="2200" spc="-10" dirty="0">
                <a:solidFill>
                  <a:srgbClr val="3E3E3E"/>
                </a:solidFill>
                <a:latin typeface="Calibri"/>
                <a:cs typeface="Calibri"/>
              </a:rPr>
              <a:t>style</a:t>
            </a:r>
            <a:r>
              <a:rPr sz="2200" spc="10" dirty="0">
                <a:solidFill>
                  <a:srgbClr val="3E3E3E"/>
                </a:solidFill>
                <a:latin typeface="Calibri"/>
                <a:cs typeface="Calibri"/>
              </a:rPr>
              <a:t> </a:t>
            </a:r>
            <a:r>
              <a:rPr sz="2200" spc="-5" dirty="0">
                <a:solidFill>
                  <a:srgbClr val="3E3E3E"/>
                </a:solidFill>
                <a:latin typeface="Calibri"/>
                <a:cs typeface="Calibri"/>
              </a:rPr>
              <a:t>rules</a:t>
            </a:r>
            <a:r>
              <a:rPr sz="2200" dirty="0">
                <a:solidFill>
                  <a:srgbClr val="3E3E3E"/>
                </a:solidFill>
                <a:latin typeface="Calibri"/>
                <a:cs typeface="Calibri"/>
              </a:rPr>
              <a:t> </a:t>
            </a:r>
            <a:r>
              <a:rPr sz="2200" spc="-5" dirty="0">
                <a:solidFill>
                  <a:srgbClr val="3E3E3E"/>
                </a:solidFill>
                <a:latin typeface="Calibri"/>
                <a:cs typeface="Calibri"/>
              </a:rPr>
              <a:t>based</a:t>
            </a:r>
            <a:r>
              <a:rPr sz="2200" spc="5" dirty="0">
                <a:solidFill>
                  <a:srgbClr val="3E3E3E"/>
                </a:solidFill>
                <a:latin typeface="Calibri"/>
                <a:cs typeface="Calibri"/>
              </a:rPr>
              <a:t> </a:t>
            </a:r>
            <a:r>
              <a:rPr sz="2200" dirty="0">
                <a:solidFill>
                  <a:srgbClr val="3E3E3E"/>
                </a:solidFill>
                <a:latin typeface="Calibri"/>
                <a:cs typeface="Calibri"/>
              </a:rPr>
              <a:t>on </a:t>
            </a:r>
            <a:r>
              <a:rPr sz="2200" spc="-484" dirty="0">
                <a:solidFill>
                  <a:srgbClr val="3E3E3E"/>
                </a:solidFill>
                <a:latin typeface="Calibri"/>
                <a:cs typeface="Calibri"/>
              </a:rPr>
              <a:t> </a:t>
            </a:r>
            <a:r>
              <a:rPr sz="2200" spc="-10" dirty="0">
                <a:solidFill>
                  <a:srgbClr val="3E3E3E"/>
                </a:solidFill>
                <a:latin typeface="Calibri"/>
                <a:cs typeface="Calibri"/>
              </a:rPr>
              <a:t>the</a:t>
            </a:r>
            <a:r>
              <a:rPr sz="2200" spc="10" dirty="0">
                <a:solidFill>
                  <a:srgbClr val="3E3E3E"/>
                </a:solidFill>
                <a:latin typeface="Calibri"/>
                <a:cs typeface="Calibri"/>
              </a:rPr>
              <a:t> </a:t>
            </a:r>
            <a:r>
              <a:rPr sz="2200" spc="-10" dirty="0">
                <a:solidFill>
                  <a:srgbClr val="3E3E3E"/>
                </a:solidFill>
                <a:latin typeface="Calibri"/>
                <a:cs typeface="Calibri"/>
              </a:rPr>
              <a:t>medium</a:t>
            </a:r>
            <a:r>
              <a:rPr sz="2200" spc="15" dirty="0">
                <a:solidFill>
                  <a:srgbClr val="3E3E3E"/>
                </a:solidFill>
                <a:latin typeface="Calibri"/>
                <a:cs typeface="Calibri"/>
              </a:rPr>
              <a:t> </a:t>
            </a:r>
            <a:r>
              <a:rPr sz="2200" spc="-15" dirty="0">
                <a:solidFill>
                  <a:srgbClr val="3E3E3E"/>
                </a:solidFill>
                <a:latin typeface="Calibri"/>
                <a:cs typeface="Calibri"/>
              </a:rPr>
              <a:t>that</a:t>
            </a:r>
            <a:r>
              <a:rPr sz="2200" dirty="0">
                <a:solidFill>
                  <a:srgbClr val="3E3E3E"/>
                </a:solidFill>
                <a:latin typeface="Calibri"/>
                <a:cs typeface="Calibri"/>
              </a:rPr>
              <a:t> </a:t>
            </a:r>
            <a:r>
              <a:rPr sz="2200" spc="-5" dirty="0">
                <a:solidFill>
                  <a:srgbClr val="3E3E3E"/>
                </a:solidFill>
                <a:latin typeface="Calibri"/>
                <a:cs typeface="Calibri"/>
              </a:rPr>
              <a:t>is </a:t>
            </a:r>
            <a:r>
              <a:rPr sz="2200" spc="-10" dirty="0">
                <a:solidFill>
                  <a:srgbClr val="3E3E3E"/>
                </a:solidFill>
                <a:latin typeface="Calibri"/>
                <a:cs typeface="Calibri"/>
              </a:rPr>
              <a:t>displaying</a:t>
            </a:r>
            <a:r>
              <a:rPr sz="2200" spc="-15" dirty="0">
                <a:solidFill>
                  <a:srgbClr val="3E3E3E"/>
                </a:solidFill>
                <a:latin typeface="Calibri"/>
                <a:cs typeface="Calibri"/>
              </a:rPr>
              <a:t> </a:t>
            </a:r>
            <a:r>
              <a:rPr sz="2200" spc="-10" dirty="0">
                <a:solidFill>
                  <a:srgbClr val="3E3E3E"/>
                </a:solidFill>
                <a:latin typeface="Calibri"/>
                <a:cs typeface="Calibri"/>
              </a:rPr>
              <a:t>the</a:t>
            </a:r>
            <a:r>
              <a:rPr sz="2200" spc="15" dirty="0">
                <a:solidFill>
                  <a:srgbClr val="3E3E3E"/>
                </a:solidFill>
                <a:latin typeface="Calibri"/>
                <a:cs typeface="Calibri"/>
              </a:rPr>
              <a:t> </a:t>
            </a:r>
            <a:r>
              <a:rPr sz="2200" spc="-5" dirty="0">
                <a:solidFill>
                  <a:srgbClr val="3E3E3E"/>
                </a:solidFill>
                <a:latin typeface="Calibri"/>
                <a:cs typeface="Calibri"/>
              </a:rPr>
              <a:t>file</a:t>
            </a:r>
            <a:endParaRPr sz="2200">
              <a:latin typeface="Calibri"/>
              <a:cs typeface="Calibri"/>
            </a:endParaRPr>
          </a:p>
        </p:txBody>
      </p:sp>
      <p:sp>
        <p:nvSpPr>
          <p:cNvPr id="3" name="object 3"/>
          <p:cNvSpPr txBox="1">
            <a:spLocks noGrp="1"/>
          </p:cNvSpPr>
          <p:nvPr>
            <p:ph type="title"/>
          </p:nvPr>
        </p:nvSpPr>
        <p:spPr>
          <a:xfrm>
            <a:off x="993139" y="30779"/>
            <a:ext cx="4904740" cy="1065530"/>
          </a:xfrm>
          <a:prstGeom prst="rect">
            <a:avLst/>
          </a:prstGeom>
        </p:spPr>
        <p:txBody>
          <a:bodyPr vert="horz" wrap="square" lIns="0" tIns="117475" rIns="0" bIns="0" rtlCol="0">
            <a:spAutoFit/>
          </a:bodyPr>
          <a:lstStyle/>
          <a:p>
            <a:pPr marL="12700">
              <a:lnSpc>
                <a:spcPct val="100000"/>
              </a:lnSpc>
              <a:spcBef>
                <a:spcPts val="925"/>
              </a:spcBef>
            </a:pPr>
            <a:r>
              <a:rPr sz="4400" b="0" spc="145" dirty="0">
                <a:latin typeface="Cambria"/>
                <a:cs typeface="Cambria"/>
              </a:rPr>
              <a:t>Responsive</a:t>
            </a:r>
            <a:r>
              <a:rPr sz="4400" b="0" spc="105" dirty="0">
                <a:latin typeface="Cambria"/>
                <a:cs typeface="Cambria"/>
              </a:rPr>
              <a:t> </a:t>
            </a:r>
            <a:r>
              <a:rPr sz="4400" b="0" spc="245" dirty="0">
                <a:latin typeface="Cambria"/>
                <a:cs typeface="Cambria"/>
              </a:rPr>
              <a:t>Design</a:t>
            </a:r>
            <a:endParaRPr sz="4400">
              <a:latin typeface="Cambria"/>
              <a:cs typeface="Cambria"/>
            </a:endParaRPr>
          </a:p>
          <a:p>
            <a:pPr marL="12700">
              <a:lnSpc>
                <a:spcPct val="100000"/>
              </a:lnSpc>
              <a:spcBef>
                <a:spcPts val="284"/>
              </a:spcBef>
            </a:pPr>
            <a:r>
              <a:rPr sz="1500" b="0" spc="75" dirty="0">
                <a:latin typeface="Cambria"/>
                <a:cs typeface="Cambria"/>
              </a:rPr>
              <a:t>Media</a:t>
            </a:r>
            <a:r>
              <a:rPr sz="1500" b="0" spc="20" dirty="0">
                <a:latin typeface="Cambria"/>
                <a:cs typeface="Cambria"/>
              </a:rPr>
              <a:t> </a:t>
            </a:r>
            <a:r>
              <a:rPr sz="1500" b="0" spc="80" dirty="0">
                <a:latin typeface="Cambria"/>
                <a:cs typeface="Cambria"/>
              </a:rPr>
              <a:t>Queries</a:t>
            </a:r>
            <a:endParaRPr sz="1500">
              <a:latin typeface="Cambria"/>
              <a:cs typeface="Cambria"/>
            </a:endParaRPr>
          </a:p>
        </p:txBody>
      </p:sp>
      <p:grpSp>
        <p:nvGrpSpPr>
          <p:cNvPr id="4" name="object 4"/>
          <p:cNvGrpSpPr/>
          <p:nvPr/>
        </p:nvGrpSpPr>
        <p:grpSpPr>
          <a:xfrm>
            <a:off x="1582082" y="4256006"/>
            <a:ext cx="468630" cy="126364"/>
            <a:chOff x="1582082" y="4256006"/>
            <a:chExt cx="468630" cy="126364"/>
          </a:xfrm>
        </p:grpSpPr>
        <p:pic>
          <p:nvPicPr>
            <p:cNvPr id="5" name="object 5"/>
            <p:cNvPicPr/>
            <p:nvPr/>
          </p:nvPicPr>
          <p:blipFill>
            <a:blip r:embed="rId3" cstate="print"/>
            <a:stretch>
              <a:fillRect/>
            </a:stretch>
          </p:blipFill>
          <p:spPr>
            <a:xfrm>
              <a:off x="1582082" y="4256008"/>
              <a:ext cx="75372" cy="124628"/>
            </a:xfrm>
            <a:prstGeom prst="rect">
              <a:avLst/>
            </a:prstGeom>
          </p:spPr>
        </p:pic>
        <p:pic>
          <p:nvPicPr>
            <p:cNvPr id="6" name="object 6"/>
            <p:cNvPicPr/>
            <p:nvPr/>
          </p:nvPicPr>
          <p:blipFill>
            <a:blip r:embed="rId4" cstate="print"/>
            <a:stretch>
              <a:fillRect/>
            </a:stretch>
          </p:blipFill>
          <p:spPr>
            <a:xfrm>
              <a:off x="1682032" y="4288804"/>
              <a:ext cx="85203" cy="91831"/>
            </a:xfrm>
            <a:prstGeom prst="rect">
              <a:avLst/>
            </a:prstGeom>
          </p:spPr>
        </p:pic>
        <p:pic>
          <p:nvPicPr>
            <p:cNvPr id="7" name="object 7"/>
            <p:cNvPicPr/>
            <p:nvPr/>
          </p:nvPicPr>
          <p:blipFill>
            <a:blip r:embed="rId5" cstate="print"/>
            <a:stretch>
              <a:fillRect/>
            </a:stretch>
          </p:blipFill>
          <p:spPr>
            <a:xfrm>
              <a:off x="1788537" y="4288804"/>
              <a:ext cx="83565" cy="93471"/>
            </a:xfrm>
            <a:prstGeom prst="rect">
              <a:avLst/>
            </a:prstGeom>
          </p:spPr>
        </p:pic>
        <p:pic>
          <p:nvPicPr>
            <p:cNvPr id="8" name="object 8"/>
            <p:cNvPicPr/>
            <p:nvPr/>
          </p:nvPicPr>
          <p:blipFill>
            <a:blip r:embed="rId6" cstate="print"/>
            <a:stretch>
              <a:fillRect/>
            </a:stretch>
          </p:blipFill>
          <p:spPr>
            <a:xfrm>
              <a:off x="1891764" y="4256006"/>
              <a:ext cx="78649" cy="126268"/>
            </a:xfrm>
            <a:prstGeom prst="rect">
              <a:avLst/>
            </a:prstGeom>
          </p:spPr>
        </p:pic>
        <p:sp>
          <p:nvSpPr>
            <p:cNvPr id="9" name="object 9"/>
            <p:cNvSpPr/>
            <p:nvPr/>
          </p:nvSpPr>
          <p:spPr>
            <a:xfrm>
              <a:off x="2004822" y="4256011"/>
              <a:ext cx="46355" cy="125095"/>
            </a:xfrm>
            <a:custGeom>
              <a:avLst/>
              <a:gdLst/>
              <a:ahLst/>
              <a:cxnLst/>
              <a:rect l="l" t="t" r="r" b="b"/>
              <a:pathLst>
                <a:path w="46355" h="125095">
                  <a:moveTo>
                    <a:pt x="45872" y="34302"/>
                  </a:moveTo>
                  <a:lnTo>
                    <a:pt x="0" y="34302"/>
                  </a:lnTo>
                  <a:lnTo>
                    <a:pt x="0" y="45745"/>
                  </a:lnTo>
                  <a:lnTo>
                    <a:pt x="31127" y="45745"/>
                  </a:lnTo>
                  <a:lnTo>
                    <a:pt x="31127" y="124510"/>
                  </a:lnTo>
                  <a:lnTo>
                    <a:pt x="45872" y="124510"/>
                  </a:lnTo>
                  <a:lnTo>
                    <a:pt x="45872" y="45745"/>
                  </a:lnTo>
                  <a:lnTo>
                    <a:pt x="45872" y="34302"/>
                  </a:lnTo>
                  <a:close/>
                </a:path>
                <a:path w="46355" h="125095">
                  <a:moveTo>
                    <a:pt x="45872" y="0"/>
                  </a:moveTo>
                  <a:lnTo>
                    <a:pt x="29489" y="0"/>
                  </a:lnTo>
                  <a:lnTo>
                    <a:pt x="29489" y="19685"/>
                  </a:lnTo>
                  <a:lnTo>
                    <a:pt x="45872" y="19685"/>
                  </a:lnTo>
                  <a:lnTo>
                    <a:pt x="45872" y="0"/>
                  </a:lnTo>
                  <a:close/>
                </a:path>
              </a:pathLst>
            </a:custGeom>
            <a:solidFill>
              <a:srgbClr val="000000"/>
            </a:solidFill>
          </p:spPr>
          <p:txBody>
            <a:bodyPr wrap="square" lIns="0" tIns="0" rIns="0" bIns="0" rtlCol="0"/>
            <a:lstStyle/>
            <a:p>
              <a:endParaRPr/>
            </a:p>
          </p:txBody>
        </p:sp>
      </p:grpSp>
      <p:pic>
        <p:nvPicPr>
          <p:cNvPr id="10" name="object 10"/>
          <p:cNvPicPr/>
          <p:nvPr/>
        </p:nvPicPr>
        <p:blipFill>
          <a:blip r:embed="rId7" cstate="print"/>
          <a:stretch>
            <a:fillRect/>
          </a:stretch>
        </p:blipFill>
        <p:spPr>
          <a:xfrm>
            <a:off x="2103135" y="4288802"/>
            <a:ext cx="83565" cy="93471"/>
          </a:xfrm>
          <a:prstGeom prst="rect">
            <a:avLst/>
          </a:prstGeom>
        </p:spPr>
      </p:pic>
      <p:grpSp>
        <p:nvGrpSpPr>
          <p:cNvPr id="11" name="object 11"/>
          <p:cNvGrpSpPr/>
          <p:nvPr/>
        </p:nvGrpSpPr>
        <p:grpSpPr>
          <a:xfrm>
            <a:off x="2311228" y="4256004"/>
            <a:ext cx="262255" cy="126364"/>
            <a:chOff x="2311228" y="4256004"/>
            <a:chExt cx="262255" cy="126364"/>
          </a:xfrm>
        </p:grpSpPr>
        <p:pic>
          <p:nvPicPr>
            <p:cNvPr id="12" name="object 12"/>
            <p:cNvPicPr/>
            <p:nvPr/>
          </p:nvPicPr>
          <p:blipFill>
            <a:blip r:embed="rId8" cstate="print"/>
            <a:stretch>
              <a:fillRect/>
            </a:stretch>
          </p:blipFill>
          <p:spPr>
            <a:xfrm>
              <a:off x="2311228" y="4288802"/>
              <a:ext cx="85203" cy="93471"/>
            </a:xfrm>
            <a:prstGeom prst="rect">
              <a:avLst/>
            </a:prstGeom>
          </p:spPr>
        </p:pic>
        <p:pic>
          <p:nvPicPr>
            <p:cNvPr id="13" name="object 13"/>
            <p:cNvPicPr/>
            <p:nvPr/>
          </p:nvPicPr>
          <p:blipFill>
            <a:blip r:embed="rId9" cstate="print"/>
            <a:stretch>
              <a:fillRect/>
            </a:stretch>
          </p:blipFill>
          <p:spPr>
            <a:xfrm>
              <a:off x="2422649" y="4288802"/>
              <a:ext cx="72095" cy="91831"/>
            </a:xfrm>
            <a:prstGeom prst="rect">
              <a:avLst/>
            </a:prstGeom>
          </p:spPr>
        </p:pic>
        <p:sp>
          <p:nvSpPr>
            <p:cNvPr id="14" name="object 14"/>
            <p:cNvSpPr/>
            <p:nvPr/>
          </p:nvSpPr>
          <p:spPr>
            <a:xfrm>
              <a:off x="2529141" y="4256011"/>
              <a:ext cx="44450" cy="125095"/>
            </a:xfrm>
            <a:custGeom>
              <a:avLst/>
              <a:gdLst/>
              <a:ahLst/>
              <a:cxnLst/>
              <a:rect l="l" t="t" r="r" b="b"/>
              <a:pathLst>
                <a:path w="44450" h="125095">
                  <a:moveTo>
                    <a:pt x="44246" y="0"/>
                  </a:moveTo>
                  <a:lnTo>
                    <a:pt x="0" y="0"/>
                  </a:lnTo>
                  <a:lnTo>
                    <a:pt x="0" y="11430"/>
                  </a:lnTo>
                  <a:lnTo>
                    <a:pt x="29502" y="11430"/>
                  </a:lnTo>
                  <a:lnTo>
                    <a:pt x="29502" y="124510"/>
                  </a:lnTo>
                  <a:lnTo>
                    <a:pt x="44246" y="124510"/>
                  </a:lnTo>
                  <a:lnTo>
                    <a:pt x="44246" y="11430"/>
                  </a:lnTo>
                  <a:lnTo>
                    <a:pt x="44246" y="0"/>
                  </a:lnTo>
                  <a:close/>
                </a:path>
              </a:pathLst>
            </a:custGeom>
            <a:solidFill>
              <a:srgbClr val="000000"/>
            </a:solidFill>
          </p:spPr>
          <p:txBody>
            <a:bodyPr wrap="square" lIns="0" tIns="0" rIns="0" bIns="0" rtlCol="0"/>
            <a:lstStyle/>
            <a:p>
              <a:endParaRPr/>
            </a:p>
          </p:txBody>
        </p:sp>
      </p:grpSp>
      <p:pic>
        <p:nvPicPr>
          <p:cNvPr id="15" name="object 15"/>
          <p:cNvPicPr/>
          <p:nvPr/>
        </p:nvPicPr>
        <p:blipFill>
          <a:blip r:embed="rId10" cstate="print"/>
          <a:stretch>
            <a:fillRect/>
          </a:stretch>
        </p:blipFill>
        <p:spPr>
          <a:xfrm>
            <a:off x="2625827" y="4290441"/>
            <a:ext cx="85203" cy="126268"/>
          </a:xfrm>
          <a:prstGeom prst="rect">
            <a:avLst/>
          </a:prstGeom>
        </p:spPr>
      </p:pic>
      <p:grpSp>
        <p:nvGrpSpPr>
          <p:cNvPr id="16" name="object 16"/>
          <p:cNvGrpSpPr/>
          <p:nvPr/>
        </p:nvGrpSpPr>
        <p:grpSpPr>
          <a:xfrm>
            <a:off x="2840474" y="4288799"/>
            <a:ext cx="598170" cy="93980"/>
            <a:chOff x="2840474" y="4288799"/>
            <a:chExt cx="598170" cy="93980"/>
          </a:xfrm>
        </p:grpSpPr>
        <p:pic>
          <p:nvPicPr>
            <p:cNvPr id="17" name="object 17"/>
            <p:cNvPicPr/>
            <p:nvPr/>
          </p:nvPicPr>
          <p:blipFill>
            <a:blip r:embed="rId11" cstate="print"/>
            <a:stretch>
              <a:fillRect/>
            </a:stretch>
          </p:blipFill>
          <p:spPr>
            <a:xfrm>
              <a:off x="2840474" y="4288801"/>
              <a:ext cx="75372" cy="93471"/>
            </a:xfrm>
            <a:prstGeom prst="rect">
              <a:avLst/>
            </a:prstGeom>
          </p:spPr>
        </p:pic>
        <p:pic>
          <p:nvPicPr>
            <p:cNvPr id="18" name="object 18"/>
            <p:cNvPicPr/>
            <p:nvPr/>
          </p:nvPicPr>
          <p:blipFill>
            <a:blip r:embed="rId12" cstate="print"/>
            <a:stretch>
              <a:fillRect/>
            </a:stretch>
          </p:blipFill>
          <p:spPr>
            <a:xfrm>
              <a:off x="2942063" y="4288801"/>
              <a:ext cx="81926" cy="93471"/>
            </a:xfrm>
            <a:prstGeom prst="rect">
              <a:avLst/>
            </a:prstGeom>
          </p:spPr>
        </p:pic>
        <p:pic>
          <p:nvPicPr>
            <p:cNvPr id="19" name="object 19"/>
            <p:cNvPicPr/>
            <p:nvPr/>
          </p:nvPicPr>
          <p:blipFill>
            <a:blip r:embed="rId13" cstate="print"/>
            <a:stretch>
              <a:fillRect/>
            </a:stretch>
          </p:blipFill>
          <p:spPr>
            <a:xfrm>
              <a:off x="3051845" y="4288800"/>
              <a:ext cx="78649" cy="91831"/>
            </a:xfrm>
            <a:prstGeom prst="rect">
              <a:avLst/>
            </a:prstGeom>
          </p:spPr>
        </p:pic>
        <p:pic>
          <p:nvPicPr>
            <p:cNvPr id="20" name="object 20"/>
            <p:cNvPicPr/>
            <p:nvPr/>
          </p:nvPicPr>
          <p:blipFill>
            <a:blip r:embed="rId5" cstate="print"/>
            <a:stretch>
              <a:fillRect/>
            </a:stretch>
          </p:blipFill>
          <p:spPr>
            <a:xfrm>
              <a:off x="3151796" y="4288800"/>
              <a:ext cx="83565" cy="93471"/>
            </a:xfrm>
            <a:prstGeom prst="rect">
              <a:avLst/>
            </a:prstGeom>
          </p:spPr>
        </p:pic>
        <p:pic>
          <p:nvPicPr>
            <p:cNvPr id="21" name="object 21"/>
            <p:cNvPicPr/>
            <p:nvPr/>
          </p:nvPicPr>
          <p:blipFill>
            <a:blip r:embed="rId5" cstate="print"/>
            <a:stretch>
              <a:fillRect/>
            </a:stretch>
          </p:blipFill>
          <p:spPr>
            <a:xfrm>
              <a:off x="3256661" y="4288799"/>
              <a:ext cx="83565" cy="93471"/>
            </a:xfrm>
            <a:prstGeom prst="rect">
              <a:avLst/>
            </a:prstGeom>
          </p:spPr>
        </p:pic>
        <p:pic>
          <p:nvPicPr>
            <p:cNvPr id="22" name="object 22"/>
            <p:cNvPicPr/>
            <p:nvPr/>
          </p:nvPicPr>
          <p:blipFill>
            <a:blip r:embed="rId9" cstate="print"/>
            <a:stretch>
              <a:fillRect/>
            </a:stretch>
          </p:blipFill>
          <p:spPr>
            <a:xfrm>
              <a:off x="3366443" y="4288799"/>
              <a:ext cx="72095" cy="91831"/>
            </a:xfrm>
            <a:prstGeom prst="rect">
              <a:avLst/>
            </a:prstGeom>
          </p:spPr>
        </p:pic>
      </p:grpSp>
      <p:grpSp>
        <p:nvGrpSpPr>
          <p:cNvPr id="23" name="object 23"/>
          <p:cNvGrpSpPr/>
          <p:nvPr/>
        </p:nvGrpSpPr>
        <p:grpSpPr>
          <a:xfrm>
            <a:off x="3571259" y="4256001"/>
            <a:ext cx="287020" cy="126364"/>
            <a:chOff x="3571259" y="4256001"/>
            <a:chExt cx="287020" cy="126364"/>
          </a:xfrm>
        </p:grpSpPr>
        <p:pic>
          <p:nvPicPr>
            <p:cNvPr id="24" name="object 24"/>
            <p:cNvPicPr/>
            <p:nvPr/>
          </p:nvPicPr>
          <p:blipFill>
            <a:blip r:embed="rId7" cstate="print"/>
            <a:stretch>
              <a:fillRect/>
            </a:stretch>
          </p:blipFill>
          <p:spPr>
            <a:xfrm>
              <a:off x="3571259" y="4288798"/>
              <a:ext cx="83565" cy="93471"/>
            </a:xfrm>
            <a:prstGeom prst="rect">
              <a:avLst/>
            </a:prstGeom>
          </p:spPr>
        </p:pic>
        <p:pic>
          <p:nvPicPr>
            <p:cNvPr id="25" name="object 25"/>
            <p:cNvPicPr/>
            <p:nvPr/>
          </p:nvPicPr>
          <p:blipFill>
            <a:blip r:embed="rId9" cstate="print"/>
            <a:stretch>
              <a:fillRect/>
            </a:stretch>
          </p:blipFill>
          <p:spPr>
            <a:xfrm>
              <a:off x="3681041" y="4288798"/>
              <a:ext cx="72095" cy="91831"/>
            </a:xfrm>
            <a:prstGeom prst="rect">
              <a:avLst/>
            </a:prstGeom>
          </p:spPr>
        </p:pic>
        <p:pic>
          <p:nvPicPr>
            <p:cNvPr id="26" name="object 26"/>
            <p:cNvPicPr/>
            <p:nvPr/>
          </p:nvPicPr>
          <p:blipFill>
            <a:blip r:embed="rId14" cstate="print"/>
            <a:stretch>
              <a:fillRect/>
            </a:stretch>
          </p:blipFill>
          <p:spPr>
            <a:xfrm>
              <a:off x="3779353" y="4256001"/>
              <a:ext cx="78649" cy="126268"/>
            </a:xfrm>
            <a:prstGeom prst="rect">
              <a:avLst/>
            </a:prstGeom>
          </p:spPr>
        </p:pic>
      </p:grpSp>
      <p:grpSp>
        <p:nvGrpSpPr>
          <p:cNvPr id="27" name="object 27"/>
          <p:cNvGrpSpPr/>
          <p:nvPr/>
        </p:nvGrpSpPr>
        <p:grpSpPr>
          <a:xfrm>
            <a:off x="4016940" y="4254360"/>
            <a:ext cx="655955" cy="162560"/>
            <a:chOff x="4016940" y="4254360"/>
            <a:chExt cx="655955" cy="162560"/>
          </a:xfrm>
        </p:grpSpPr>
        <p:sp>
          <p:nvSpPr>
            <p:cNvPr id="28" name="object 28"/>
            <p:cNvSpPr/>
            <p:nvPr/>
          </p:nvSpPr>
          <p:spPr>
            <a:xfrm>
              <a:off x="4016940" y="4254360"/>
              <a:ext cx="41275" cy="162560"/>
            </a:xfrm>
            <a:custGeom>
              <a:avLst/>
              <a:gdLst/>
              <a:ahLst/>
              <a:cxnLst/>
              <a:rect l="l" t="t" r="r" b="b"/>
              <a:pathLst>
                <a:path w="41275" h="162560">
                  <a:moveTo>
                    <a:pt x="40963" y="162345"/>
                  </a:moveTo>
                  <a:lnTo>
                    <a:pt x="29493" y="162345"/>
                  </a:lnTo>
                  <a:lnTo>
                    <a:pt x="22120" y="152096"/>
                  </a:lnTo>
                  <a:lnTo>
                    <a:pt x="12288" y="134467"/>
                  </a:lnTo>
                  <a:lnTo>
                    <a:pt x="3686" y="110689"/>
                  </a:lnTo>
                  <a:lnTo>
                    <a:pt x="0" y="81992"/>
                  </a:lnTo>
                  <a:lnTo>
                    <a:pt x="1254" y="63390"/>
                  </a:lnTo>
                  <a:lnTo>
                    <a:pt x="5120" y="46325"/>
                  </a:lnTo>
                  <a:lnTo>
                    <a:pt x="11751" y="29876"/>
                  </a:lnTo>
                  <a:lnTo>
                    <a:pt x="21300" y="13118"/>
                  </a:lnTo>
                  <a:lnTo>
                    <a:pt x="26216" y="6559"/>
                  </a:lnTo>
                  <a:lnTo>
                    <a:pt x="27855" y="1639"/>
                  </a:lnTo>
                  <a:lnTo>
                    <a:pt x="29493" y="0"/>
                  </a:lnTo>
                  <a:lnTo>
                    <a:pt x="40963" y="0"/>
                  </a:lnTo>
                  <a:lnTo>
                    <a:pt x="40963" y="1639"/>
                  </a:lnTo>
                  <a:lnTo>
                    <a:pt x="32284" y="16500"/>
                  </a:lnTo>
                  <a:lnTo>
                    <a:pt x="24373" y="34436"/>
                  </a:lnTo>
                  <a:lnTo>
                    <a:pt x="18612" y="56062"/>
                  </a:lnTo>
                  <a:lnTo>
                    <a:pt x="16385" y="81992"/>
                  </a:lnTo>
                  <a:lnTo>
                    <a:pt x="17691" y="100773"/>
                  </a:lnTo>
                  <a:lnTo>
                    <a:pt x="21915" y="120323"/>
                  </a:lnTo>
                  <a:lnTo>
                    <a:pt x="29519" y="140796"/>
                  </a:lnTo>
                  <a:lnTo>
                    <a:pt x="40963" y="162345"/>
                  </a:lnTo>
                  <a:close/>
                </a:path>
              </a:pathLst>
            </a:custGeom>
            <a:solidFill>
              <a:srgbClr val="000000"/>
            </a:solidFill>
          </p:spPr>
          <p:txBody>
            <a:bodyPr wrap="square" lIns="0" tIns="0" rIns="0" bIns="0" rtlCol="0"/>
            <a:lstStyle/>
            <a:p>
              <a:endParaRPr/>
            </a:p>
          </p:txBody>
        </p:sp>
        <p:pic>
          <p:nvPicPr>
            <p:cNvPr id="29" name="object 29"/>
            <p:cNvPicPr/>
            <p:nvPr/>
          </p:nvPicPr>
          <p:blipFill>
            <a:blip r:embed="rId4" cstate="print"/>
            <a:stretch>
              <a:fillRect/>
            </a:stretch>
          </p:blipFill>
          <p:spPr>
            <a:xfrm>
              <a:off x="4093951" y="4288797"/>
              <a:ext cx="85203" cy="91831"/>
            </a:xfrm>
            <a:prstGeom prst="rect">
              <a:avLst/>
            </a:prstGeom>
          </p:spPr>
        </p:pic>
        <p:pic>
          <p:nvPicPr>
            <p:cNvPr id="30" name="object 30"/>
            <p:cNvPicPr/>
            <p:nvPr/>
          </p:nvPicPr>
          <p:blipFill>
            <a:blip r:embed="rId15" cstate="print"/>
            <a:stretch>
              <a:fillRect/>
            </a:stretch>
          </p:blipFill>
          <p:spPr>
            <a:xfrm>
              <a:off x="4200456" y="4288796"/>
              <a:ext cx="83565" cy="93471"/>
            </a:xfrm>
            <a:prstGeom prst="rect">
              <a:avLst/>
            </a:prstGeom>
          </p:spPr>
        </p:pic>
        <p:pic>
          <p:nvPicPr>
            <p:cNvPr id="31" name="object 31"/>
            <p:cNvPicPr/>
            <p:nvPr/>
          </p:nvPicPr>
          <p:blipFill>
            <a:blip r:embed="rId16" cstate="print"/>
            <a:stretch>
              <a:fillRect/>
            </a:stretch>
          </p:blipFill>
          <p:spPr>
            <a:xfrm>
              <a:off x="4303684" y="4290436"/>
              <a:ext cx="85203" cy="90191"/>
            </a:xfrm>
            <a:prstGeom prst="rect">
              <a:avLst/>
            </a:prstGeom>
          </p:spPr>
        </p:pic>
        <p:sp>
          <p:nvSpPr>
            <p:cNvPr id="32" name="object 32"/>
            <p:cNvSpPr/>
            <p:nvPr/>
          </p:nvSpPr>
          <p:spPr>
            <a:xfrm>
              <a:off x="4428212" y="4328152"/>
              <a:ext cx="46355" cy="15240"/>
            </a:xfrm>
            <a:custGeom>
              <a:avLst/>
              <a:gdLst/>
              <a:ahLst/>
              <a:cxnLst/>
              <a:rect l="l" t="t" r="r" b="b"/>
              <a:pathLst>
                <a:path w="46354" h="15239">
                  <a:moveTo>
                    <a:pt x="45878" y="14758"/>
                  </a:moveTo>
                  <a:lnTo>
                    <a:pt x="0" y="14758"/>
                  </a:lnTo>
                  <a:lnTo>
                    <a:pt x="0" y="0"/>
                  </a:lnTo>
                  <a:lnTo>
                    <a:pt x="45878" y="0"/>
                  </a:lnTo>
                  <a:lnTo>
                    <a:pt x="45878" y="14758"/>
                  </a:lnTo>
                  <a:close/>
                </a:path>
              </a:pathLst>
            </a:custGeom>
            <a:solidFill>
              <a:srgbClr val="000000"/>
            </a:solidFill>
          </p:spPr>
          <p:txBody>
            <a:bodyPr wrap="square" lIns="0" tIns="0" rIns="0" bIns="0" rtlCol="0"/>
            <a:lstStyle/>
            <a:p>
              <a:endParaRPr/>
            </a:p>
          </p:txBody>
        </p:sp>
        <p:pic>
          <p:nvPicPr>
            <p:cNvPr id="33" name="object 33"/>
            <p:cNvPicPr/>
            <p:nvPr/>
          </p:nvPicPr>
          <p:blipFill>
            <a:blip r:embed="rId17" cstate="print"/>
            <a:stretch>
              <a:fillRect/>
            </a:stretch>
          </p:blipFill>
          <p:spPr>
            <a:xfrm>
              <a:off x="4505223" y="4290435"/>
              <a:ext cx="101589" cy="90191"/>
            </a:xfrm>
            <a:prstGeom prst="rect">
              <a:avLst/>
            </a:prstGeom>
          </p:spPr>
        </p:pic>
        <p:sp>
          <p:nvSpPr>
            <p:cNvPr id="34" name="object 34"/>
            <p:cNvSpPr/>
            <p:nvPr/>
          </p:nvSpPr>
          <p:spPr>
            <a:xfrm>
              <a:off x="4626470" y="4255998"/>
              <a:ext cx="46355" cy="125095"/>
            </a:xfrm>
            <a:custGeom>
              <a:avLst/>
              <a:gdLst/>
              <a:ahLst/>
              <a:cxnLst/>
              <a:rect l="l" t="t" r="r" b="b"/>
              <a:pathLst>
                <a:path w="46354" h="125095">
                  <a:moveTo>
                    <a:pt x="45872" y="34315"/>
                  </a:moveTo>
                  <a:lnTo>
                    <a:pt x="0" y="34315"/>
                  </a:lnTo>
                  <a:lnTo>
                    <a:pt x="0" y="45745"/>
                  </a:lnTo>
                  <a:lnTo>
                    <a:pt x="31127" y="45745"/>
                  </a:lnTo>
                  <a:lnTo>
                    <a:pt x="31127" y="124510"/>
                  </a:lnTo>
                  <a:lnTo>
                    <a:pt x="45872" y="124510"/>
                  </a:lnTo>
                  <a:lnTo>
                    <a:pt x="45872" y="45745"/>
                  </a:lnTo>
                  <a:lnTo>
                    <a:pt x="45872" y="34315"/>
                  </a:lnTo>
                  <a:close/>
                </a:path>
                <a:path w="46354" h="125095">
                  <a:moveTo>
                    <a:pt x="45872" y="0"/>
                  </a:moveTo>
                  <a:lnTo>
                    <a:pt x="29489" y="0"/>
                  </a:lnTo>
                  <a:lnTo>
                    <a:pt x="29489" y="19685"/>
                  </a:lnTo>
                  <a:lnTo>
                    <a:pt x="45872" y="19685"/>
                  </a:lnTo>
                  <a:lnTo>
                    <a:pt x="45872" y="0"/>
                  </a:lnTo>
                  <a:close/>
                </a:path>
              </a:pathLst>
            </a:custGeom>
            <a:solidFill>
              <a:srgbClr val="000000"/>
            </a:solidFill>
          </p:spPr>
          <p:txBody>
            <a:bodyPr wrap="square" lIns="0" tIns="0" rIns="0" bIns="0" rtlCol="0"/>
            <a:lstStyle/>
            <a:p>
              <a:endParaRPr/>
            </a:p>
          </p:txBody>
        </p:sp>
      </p:grpSp>
      <p:grpSp>
        <p:nvGrpSpPr>
          <p:cNvPr id="35" name="object 35"/>
          <p:cNvGrpSpPr/>
          <p:nvPr/>
        </p:nvGrpSpPr>
        <p:grpSpPr>
          <a:xfrm>
            <a:off x="4723148" y="4255997"/>
            <a:ext cx="288925" cy="126364"/>
            <a:chOff x="4723148" y="4255997"/>
            <a:chExt cx="288925" cy="126364"/>
          </a:xfrm>
        </p:grpSpPr>
        <p:pic>
          <p:nvPicPr>
            <p:cNvPr id="36" name="object 36"/>
            <p:cNvPicPr/>
            <p:nvPr/>
          </p:nvPicPr>
          <p:blipFill>
            <a:blip r:embed="rId14" cstate="print"/>
            <a:stretch>
              <a:fillRect/>
            </a:stretch>
          </p:blipFill>
          <p:spPr>
            <a:xfrm>
              <a:off x="4723148" y="4255997"/>
              <a:ext cx="78649" cy="126268"/>
            </a:xfrm>
            <a:prstGeom prst="rect">
              <a:avLst/>
            </a:prstGeom>
          </p:spPr>
        </p:pic>
        <p:pic>
          <p:nvPicPr>
            <p:cNvPr id="37" name="object 37"/>
            <p:cNvPicPr/>
            <p:nvPr/>
          </p:nvPicPr>
          <p:blipFill>
            <a:blip r:embed="rId18" cstate="print"/>
            <a:stretch>
              <a:fillRect/>
            </a:stretch>
          </p:blipFill>
          <p:spPr>
            <a:xfrm>
              <a:off x="4829652" y="4259277"/>
              <a:ext cx="77011" cy="122988"/>
            </a:xfrm>
            <a:prstGeom prst="rect">
              <a:avLst/>
            </a:prstGeom>
          </p:spPr>
        </p:pic>
        <p:pic>
          <p:nvPicPr>
            <p:cNvPr id="38" name="object 38"/>
            <p:cNvPicPr/>
            <p:nvPr/>
          </p:nvPicPr>
          <p:blipFill>
            <a:blip r:embed="rId19" cstate="print"/>
            <a:stretch>
              <a:fillRect/>
            </a:stretch>
          </p:blipFill>
          <p:spPr>
            <a:xfrm>
              <a:off x="4939434" y="4255997"/>
              <a:ext cx="72095" cy="124628"/>
            </a:xfrm>
            <a:prstGeom prst="rect">
              <a:avLst/>
            </a:prstGeom>
          </p:spPr>
        </p:pic>
      </p:grpSp>
      <p:sp>
        <p:nvSpPr>
          <p:cNvPr id="39" name="object 39"/>
          <p:cNvSpPr/>
          <p:nvPr/>
        </p:nvSpPr>
        <p:spPr>
          <a:xfrm>
            <a:off x="5072155" y="4290433"/>
            <a:ext cx="16510" cy="21590"/>
          </a:xfrm>
          <a:custGeom>
            <a:avLst/>
            <a:gdLst/>
            <a:ahLst/>
            <a:cxnLst/>
            <a:rect l="l" t="t" r="r" b="b"/>
            <a:pathLst>
              <a:path w="16510" h="21589">
                <a:moveTo>
                  <a:pt x="16385" y="21318"/>
                </a:moveTo>
                <a:lnTo>
                  <a:pt x="0" y="21318"/>
                </a:lnTo>
                <a:lnTo>
                  <a:pt x="0" y="0"/>
                </a:lnTo>
                <a:lnTo>
                  <a:pt x="16385" y="0"/>
                </a:lnTo>
                <a:lnTo>
                  <a:pt x="16385" y="21318"/>
                </a:lnTo>
                <a:close/>
              </a:path>
            </a:pathLst>
          </a:custGeom>
          <a:solidFill>
            <a:srgbClr val="000000"/>
          </a:solidFill>
        </p:spPr>
        <p:txBody>
          <a:bodyPr wrap="square" lIns="0" tIns="0" rIns="0" bIns="0" rtlCol="0"/>
          <a:lstStyle/>
          <a:p>
            <a:endParaRPr/>
          </a:p>
        </p:txBody>
      </p:sp>
      <p:sp>
        <p:nvSpPr>
          <p:cNvPr id="40" name="object 40"/>
          <p:cNvSpPr/>
          <p:nvPr/>
        </p:nvSpPr>
        <p:spPr>
          <a:xfrm>
            <a:off x="5072155" y="4359307"/>
            <a:ext cx="16510" cy="21590"/>
          </a:xfrm>
          <a:custGeom>
            <a:avLst/>
            <a:gdLst/>
            <a:ahLst/>
            <a:cxnLst/>
            <a:rect l="l" t="t" r="r" b="b"/>
            <a:pathLst>
              <a:path w="16510" h="21589">
                <a:moveTo>
                  <a:pt x="16385" y="21318"/>
                </a:moveTo>
                <a:lnTo>
                  <a:pt x="0" y="21318"/>
                </a:lnTo>
                <a:lnTo>
                  <a:pt x="0" y="0"/>
                </a:lnTo>
                <a:lnTo>
                  <a:pt x="16385" y="0"/>
                </a:lnTo>
                <a:lnTo>
                  <a:pt x="16385" y="21318"/>
                </a:lnTo>
                <a:close/>
              </a:path>
            </a:pathLst>
          </a:custGeom>
          <a:solidFill>
            <a:srgbClr val="000000"/>
          </a:solidFill>
        </p:spPr>
        <p:txBody>
          <a:bodyPr wrap="square" lIns="0" tIns="0" rIns="0" bIns="0" rtlCol="0"/>
          <a:lstStyle/>
          <a:p>
            <a:endParaRPr/>
          </a:p>
        </p:txBody>
      </p:sp>
      <p:grpSp>
        <p:nvGrpSpPr>
          <p:cNvPr id="41" name="object 41"/>
          <p:cNvGrpSpPr/>
          <p:nvPr/>
        </p:nvGrpSpPr>
        <p:grpSpPr>
          <a:xfrm>
            <a:off x="5144251" y="4254354"/>
            <a:ext cx="580390" cy="162560"/>
            <a:chOff x="5144251" y="4254354"/>
            <a:chExt cx="580390" cy="162560"/>
          </a:xfrm>
        </p:grpSpPr>
        <p:pic>
          <p:nvPicPr>
            <p:cNvPr id="42" name="object 42"/>
            <p:cNvPicPr/>
            <p:nvPr/>
          </p:nvPicPr>
          <p:blipFill>
            <a:blip r:embed="rId20" cstate="print"/>
            <a:stretch>
              <a:fillRect/>
            </a:stretch>
          </p:blipFill>
          <p:spPr>
            <a:xfrm>
              <a:off x="5144251" y="4255996"/>
              <a:ext cx="85203" cy="124628"/>
            </a:xfrm>
            <a:prstGeom prst="rect">
              <a:avLst/>
            </a:prstGeom>
          </p:spPr>
        </p:pic>
        <p:pic>
          <p:nvPicPr>
            <p:cNvPr id="43" name="object 43"/>
            <p:cNvPicPr/>
            <p:nvPr/>
          </p:nvPicPr>
          <p:blipFill>
            <a:blip r:embed="rId21" cstate="print"/>
            <a:stretch>
              <a:fillRect/>
            </a:stretch>
          </p:blipFill>
          <p:spPr>
            <a:xfrm>
              <a:off x="5249117" y="4255996"/>
              <a:ext cx="81926" cy="126268"/>
            </a:xfrm>
            <a:prstGeom prst="rect">
              <a:avLst/>
            </a:prstGeom>
          </p:spPr>
        </p:pic>
        <p:pic>
          <p:nvPicPr>
            <p:cNvPr id="44" name="object 44"/>
            <p:cNvPicPr/>
            <p:nvPr/>
          </p:nvPicPr>
          <p:blipFill>
            <a:blip r:embed="rId22" cstate="print"/>
            <a:stretch>
              <a:fillRect/>
            </a:stretch>
          </p:blipFill>
          <p:spPr>
            <a:xfrm>
              <a:off x="5353983" y="4255995"/>
              <a:ext cx="81926" cy="126268"/>
            </a:xfrm>
            <a:prstGeom prst="rect">
              <a:avLst/>
            </a:prstGeom>
          </p:spPr>
        </p:pic>
        <p:pic>
          <p:nvPicPr>
            <p:cNvPr id="45" name="object 45"/>
            <p:cNvPicPr/>
            <p:nvPr/>
          </p:nvPicPr>
          <p:blipFill>
            <a:blip r:embed="rId23" cstate="print"/>
            <a:stretch>
              <a:fillRect/>
            </a:stretch>
          </p:blipFill>
          <p:spPr>
            <a:xfrm>
              <a:off x="5463764" y="4288792"/>
              <a:ext cx="77011" cy="126268"/>
            </a:xfrm>
            <a:prstGeom prst="rect">
              <a:avLst/>
            </a:prstGeom>
          </p:spPr>
        </p:pic>
        <p:pic>
          <p:nvPicPr>
            <p:cNvPr id="46" name="object 46"/>
            <p:cNvPicPr/>
            <p:nvPr/>
          </p:nvPicPr>
          <p:blipFill>
            <a:blip r:embed="rId16" cstate="print"/>
            <a:stretch>
              <a:fillRect/>
            </a:stretch>
          </p:blipFill>
          <p:spPr>
            <a:xfrm>
              <a:off x="5562076" y="4290431"/>
              <a:ext cx="85203" cy="90191"/>
            </a:xfrm>
            <a:prstGeom prst="rect">
              <a:avLst/>
            </a:prstGeom>
          </p:spPr>
        </p:pic>
        <p:sp>
          <p:nvSpPr>
            <p:cNvPr id="47" name="object 47"/>
            <p:cNvSpPr/>
            <p:nvPr/>
          </p:nvSpPr>
          <p:spPr>
            <a:xfrm>
              <a:off x="5683328" y="4254354"/>
              <a:ext cx="41275" cy="162560"/>
            </a:xfrm>
            <a:custGeom>
              <a:avLst/>
              <a:gdLst/>
              <a:ahLst/>
              <a:cxnLst/>
              <a:rect l="l" t="t" r="r" b="b"/>
              <a:pathLst>
                <a:path w="41275" h="162560">
                  <a:moveTo>
                    <a:pt x="9831" y="162345"/>
                  </a:moveTo>
                  <a:lnTo>
                    <a:pt x="0" y="162345"/>
                  </a:lnTo>
                  <a:lnTo>
                    <a:pt x="0" y="160705"/>
                  </a:lnTo>
                  <a:lnTo>
                    <a:pt x="8679" y="146100"/>
                  </a:lnTo>
                  <a:lnTo>
                    <a:pt x="16590" y="128728"/>
                  </a:lnTo>
                  <a:lnTo>
                    <a:pt x="22350" y="107666"/>
                  </a:lnTo>
                  <a:lnTo>
                    <a:pt x="24577" y="81992"/>
                  </a:lnTo>
                  <a:lnTo>
                    <a:pt x="23272" y="62954"/>
                  </a:lnTo>
                  <a:lnTo>
                    <a:pt x="19047" y="42841"/>
                  </a:lnTo>
                  <a:lnTo>
                    <a:pt x="11444" y="21804"/>
                  </a:lnTo>
                  <a:lnTo>
                    <a:pt x="0" y="0"/>
                  </a:lnTo>
                  <a:lnTo>
                    <a:pt x="9831" y="0"/>
                  </a:lnTo>
                  <a:lnTo>
                    <a:pt x="18151" y="10505"/>
                  </a:lnTo>
                  <a:lnTo>
                    <a:pt x="28469" y="28697"/>
                  </a:lnTo>
                  <a:lnTo>
                    <a:pt x="37251" y="53038"/>
                  </a:lnTo>
                  <a:lnTo>
                    <a:pt x="40963" y="81992"/>
                  </a:lnTo>
                  <a:lnTo>
                    <a:pt x="39708" y="99646"/>
                  </a:lnTo>
                  <a:lnTo>
                    <a:pt x="35842" y="116224"/>
                  </a:lnTo>
                  <a:lnTo>
                    <a:pt x="29211" y="132494"/>
                  </a:lnTo>
                  <a:lnTo>
                    <a:pt x="19662" y="149226"/>
                  </a:lnTo>
                  <a:lnTo>
                    <a:pt x="14746" y="155785"/>
                  </a:lnTo>
                  <a:lnTo>
                    <a:pt x="11469" y="160705"/>
                  </a:lnTo>
                  <a:lnTo>
                    <a:pt x="9831" y="162345"/>
                  </a:lnTo>
                  <a:close/>
                </a:path>
              </a:pathLst>
            </a:custGeom>
            <a:solidFill>
              <a:srgbClr val="000000"/>
            </a:solidFill>
          </p:spPr>
          <p:txBody>
            <a:bodyPr wrap="square" lIns="0" tIns="0" rIns="0" bIns="0" rtlCol="0"/>
            <a:lstStyle/>
            <a:p>
              <a:endParaRPr/>
            </a:p>
          </p:txBody>
        </p:sp>
      </p:grpSp>
      <p:sp>
        <p:nvSpPr>
          <p:cNvPr id="48" name="object 48"/>
          <p:cNvSpPr/>
          <p:nvPr/>
        </p:nvSpPr>
        <p:spPr>
          <a:xfrm>
            <a:off x="5894699" y="4254354"/>
            <a:ext cx="49530" cy="162560"/>
          </a:xfrm>
          <a:custGeom>
            <a:avLst/>
            <a:gdLst/>
            <a:ahLst/>
            <a:cxnLst/>
            <a:rect l="l" t="t" r="r" b="b"/>
            <a:pathLst>
              <a:path w="49529" h="162560">
                <a:moveTo>
                  <a:pt x="49155" y="162345"/>
                </a:moveTo>
                <a:lnTo>
                  <a:pt x="29493" y="162345"/>
                </a:lnTo>
                <a:lnTo>
                  <a:pt x="22939" y="155785"/>
                </a:lnTo>
                <a:lnTo>
                  <a:pt x="20097" y="149482"/>
                </a:lnTo>
                <a:lnTo>
                  <a:pt x="18638" y="142256"/>
                </a:lnTo>
                <a:lnTo>
                  <a:pt x="18100" y="133186"/>
                </a:lnTo>
                <a:lnTo>
                  <a:pt x="18023" y="121348"/>
                </a:lnTo>
                <a:lnTo>
                  <a:pt x="17742" y="109306"/>
                </a:lnTo>
                <a:lnTo>
                  <a:pt x="15770" y="98800"/>
                </a:lnTo>
                <a:lnTo>
                  <a:pt x="10420" y="91370"/>
                </a:lnTo>
                <a:lnTo>
                  <a:pt x="0" y="88551"/>
                </a:lnTo>
                <a:lnTo>
                  <a:pt x="0" y="73793"/>
                </a:lnTo>
                <a:lnTo>
                  <a:pt x="18100" y="29184"/>
                </a:lnTo>
                <a:lnTo>
                  <a:pt x="18638" y="20293"/>
                </a:lnTo>
                <a:lnTo>
                  <a:pt x="20097" y="13554"/>
                </a:lnTo>
                <a:lnTo>
                  <a:pt x="22939" y="8199"/>
                </a:lnTo>
                <a:lnTo>
                  <a:pt x="29493" y="0"/>
                </a:lnTo>
                <a:lnTo>
                  <a:pt x="49155" y="0"/>
                </a:lnTo>
                <a:lnTo>
                  <a:pt x="49155" y="13118"/>
                </a:lnTo>
                <a:lnTo>
                  <a:pt x="36047" y="13118"/>
                </a:lnTo>
                <a:lnTo>
                  <a:pt x="32770" y="14758"/>
                </a:lnTo>
                <a:lnTo>
                  <a:pt x="32770" y="31157"/>
                </a:lnTo>
                <a:lnTo>
                  <a:pt x="32489" y="50860"/>
                </a:lnTo>
                <a:lnTo>
                  <a:pt x="30517" y="64569"/>
                </a:lnTo>
                <a:lnTo>
                  <a:pt x="25166" y="74280"/>
                </a:lnTo>
                <a:lnTo>
                  <a:pt x="14746" y="81992"/>
                </a:lnTo>
                <a:lnTo>
                  <a:pt x="23784" y="87193"/>
                </a:lnTo>
                <a:lnTo>
                  <a:pt x="29288" y="95316"/>
                </a:lnTo>
                <a:lnTo>
                  <a:pt x="32028" y="106205"/>
                </a:lnTo>
                <a:lnTo>
                  <a:pt x="32770" y="119709"/>
                </a:lnTo>
                <a:lnTo>
                  <a:pt x="32975" y="136081"/>
                </a:lnTo>
                <a:lnTo>
                  <a:pt x="34409" y="144921"/>
                </a:lnTo>
                <a:lnTo>
                  <a:pt x="38300" y="148534"/>
                </a:lnTo>
                <a:lnTo>
                  <a:pt x="45878" y="149226"/>
                </a:lnTo>
                <a:lnTo>
                  <a:pt x="49155" y="149226"/>
                </a:lnTo>
                <a:lnTo>
                  <a:pt x="49155" y="162345"/>
                </a:lnTo>
                <a:close/>
              </a:path>
            </a:pathLst>
          </a:custGeom>
          <a:solidFill>
            <a:srgbClr val="000000"/>
          </a:solidFill>
        </p:spPr>
        <p:txBody>
          <a:bodyPr wrap="square" lIns="0" tIns="0" rIns="0" bIns="0" rtlCol="0"/>
          <a:lstStyle/>
          <a:p>
            <a:endParaRPr/>
          </a:p>
        </p:txBody>
      </p:sp>
      <p:sp>
        <p:nvSpPr>
          <p:cNvPr id="49" name="object 49"/>
          <p:cNvSpPr/>
          <p:nvPr/>
        </p:nvSpPr>
        <p:spPr>
          <a:xfrm>
            <a:off x="6120816" y="4359304"/>
            <a:ext cx="16510" cy="21590"/>
          </a:xfrm>
          <a:custGeom>
            <a:avLst/>
            <a:gdLst/>
            <a:ahLst/>
            <a:cxnLst/>
            <a:rect l="l" t="t" r="r" b="b"/>
            <a:pathLst>
              <a:path w="16510" h="21589">
                <a:moveTo>
                  <a:pt x="16385" y="21318"/>
                </a:moveTo>
                <a:lnTo>
                  <a:pt x="0" y="21318"/>
                </a:lnTo>
                <a:lnTo>
                  <a:pt x="0" y="0"/>
                </a:lnTo>
                <a:lnTo>
                  <a:pt x="16385" y="0"/>
                </a:lnTo>
                <a:lnTo>
                  <a:pt x="16385" y="21318"/>
                </a:lnTo>
                <a:close/>
              </a:path>
            </a:pathLst>
          </a:custGeom>
          <a:solidFill>
            <a:srgbClr val="000000"/>
          </a:solidFill>
        </p:spPr>
        <p:txBody>
          <a:bodyPr wrap="square" lIns="0" tIns="0" rIns="0" bIns="0" rtlCol="0"/>
          <a:lstStyle/>
          <a:p>
            <a:endParaRPr/>
          </a:p>
        </p:txBody>
      </p:sp>
      <p:sp>
        <p:nvSpPr>
          <p:cNvPr id="50" name="object 50"/>
          <p:cNvSpPr/>
          <p:nvPr/>
        </p:nvSpPr>
        <p:spPr>
          <a:xfrm>
            <a:off x="6225682" y="4359304"/>
            <a:ext cx="16510" cy="21590"/>
          </a:xfrm>
          <a:custGeom>
            <a:avLst/>
            <a:gdLst/>
            <a:ahLst/>
            <a:cxnLst/>
            <a:rect l="l" t="t" r="r" b="b"/>
            <a:pathLst>
              <a:path w="16510" h="21589">
                <a:moveTo>
                  <a:pt x="16385" y="21318"/>
                </a:moveTo>
                <a:lnTo>
                  <a:pt x="0" y="21318"/>
                </a:lnTo>
                <a:lnTo>
                  <a:pt x="0" y="0"/>
                </a:lnTo>
                <a:lnTo>
                  <a:pt x="16385" y="0"/>
                </a:lnTo>
                <a:lnTo>
                  <a:pt x="16385" y="21318"/>
                </a:lnTo>
                <a:close/>
              </a:path>
            </a:pathLst>
          </a:custGeom>
          <a:solidFill>
            <a:srgbClr val="000000"/>
          </a:solidFill>
        </p:spPr>
        <p:txBody>
          <a:bodyPr wrap="square" lIns="0" tIns="0" rIns="0" bIns="0" rtlCol="0"/>
          <a:lstStyle/>
          <a:p>
            <a:endParaRPr/>
          </a:p>
        </p:txBody>
      </p:sp>
      <p:sp>
        <p:nvSpPr>
          <p:cNvPr id="51" name="object 51"/>
          <p:cNvSpPr/>
          <p:nvPr/>
        </p:nvSpPr>
        <p:spPr>
          <a:xfrm>
            <a:off x="6330548" y="4359303"/>
            <a:ext cx="16510" cy="21590"/>
          </a:xfrm>
          <a:custGeom>
            <a:avLst/>
            <a:gdLst/>
            <a:ahLst/>
            <a:cxnLst/>
            <a:rect l="l" t="t" r="r" b="b"/>
            <a:pathLst>
              <a:path w="16510" h="21589">
                <a:moveTo>
                  <a:pt x="16385" y="21318"/>
                </a:moveTo>
                <a:lnTo>
                  <a:pt x="0" y="21318"/>
                </a:lnTo>
                <a:lnTo>
                  <a:pt x="0" y="0"/>
                </a:lnTo>
                <a:lnTo>
                  <a:pt x="16385" y="0"/>
                </a:lnTo>
                <a:lnTo>
                  <a:pt x="16385" y="21318"/>
                </a:lnTo>
                <a:close/>
              </a:path>
            </a:pathLst>
          </a:custGeom>
          <a:solidFill>
            <a:srgbClr val="000000"/>
          </a:solidFill>
        </p:spPr>
        <p:txBody>
          <a:bodyPr wrap="square" lIns="0" tIns="0" rIns="0" bIns="0" rtlCol="0"/>
          <a:lstStyle/>
          <a:p>
            <a:endParaRPr/>
          </a:p>
        </p:txBody>
      </p:sp>
      <p:sp>
        <p:nvSpPr>
          <p:cNvPr id="52" name="object 52"/>
          <p:cNvSpPr/>
          <p:nvPr/>
        </p:nvSpPr>
        <p:spPr>
          <a:xfrm>
            <a:off x="6523895" y="4254352"/>
            <a:ext cx="49530" cy="162560"/>
          </a:xfrm>
          <a:custGeom>
            <a:avLst/>
            <a:gdLst/>
            <a:ahLst/>
            <a:cxnLst/>
            <a:rect l="l" t="t" r="r" b="b"/>
            <a:pathLst>
              <a:path w="49529" h="162560">
                <a:moveTo>
                  <a:pt x="19662" y="162345"/>
                </a:moveTo>
                <a:lnTo>
                  <a:pt x="0" y="162345"/>
                </a:lnTo>
                <a:lnTo>
                  <a:pt x="0" y="149226"/>
                </a:lnTo>
                <a:lnTo>
                  <a:pt x="13108" y="149226"/>
                </a:lnTo>
                <a:lnTo>
                  <a:pt x="16385" y="147586"/>
                </a:lnTo>
                <a:lnTo>
                  <a:pt x="16385" y="132827"/>
                </a:lnTo>
                <a:lnTo>
                  <a:pt x="16666" y="112893"/>
                </a:lnTo>
                <a:lnTo>
                  <a:pt x="18638" y="98800"/>
                </a:lnTo>
                <a:lnTo>
                  <a:pt x="23989" y="89013"/>
                </a:lnTo>
                <a:lnTo>
                  <a:pt x="34409" y="81992"/>
                </a:lnTo>
                <a:lnTo>
                  <a:pt x="25371" y="76073"/>
                </a:lnTo>
                <a:lnTo>
                  <a:pt x="19867" y="67848"/>
                </a:lnTo>
                <a:lnTo>
                  <a:pt x="17127" y="56856"/>
                </a:lnTo>
                <a:lnTo>
                  <a:pt x="16385" y="42636"/>
                </a:lnTo>
                <a:lnTo>
                  <a:pt x="16154" y="26955"/>
                </a:lnTo>
                <a:lnTo>
                  <a:pt x="14541" y="18038"/>
                </a:lnTo>
                <a:lnTo>
                  <a:pt x="10164" y="14041"/>
                </a:lnTo>
                <a:lnTo>
                  <a:pt x="1638" y="13118"/>
                </a:lnTo>
                <a:lnTo>
                  <a:pt x="0" y="13118"/>
                </a:lnTo>
                <a:lnTo>
                  <a:pt x="0" y="0"/>
                </a:lnTo>
                <a:lnTo>
                  <a:pt x="19662" y="0"/>
                </a:lnTo>
                <a:lnTo>
                  <a:pt x="26216" y="8199"/>
                </a:lnTo>
                <a:lnTo>
                  <a:pt x="29058" y="13554"/>
                </a:lnTo>
                <a:lnTo>
                  <a:pt x="30517" y="20293"/>
                </a:lnTo>
                <a:lnTo>
                  <a:pt x="31055" y="29184"/>
                </a:lnTo>
                <a:lnTo>
                  <a:pt x="31132" y="40996"/>
                </a:lnTo>
                <a:lnTo>
                  <a:pt x="31413" y="53730"/>
                </a:lnTo>
                <a:lnTo>
                  <a:pt x="33385" y="64159"/>
                </a:lnTo>
                <a:lnTo>
                  <a:pt x="38735" y="71205"/>
                </a:lnTo>
                <a:lnTo>
                  <a:pt x="49155" y="73793"/>
                </a:lnTo>
                <a:lnTo>
                  <a:pt x="49155" y="88551"/>
                </a:lnTo>
                <a:lnTo>
                  <a:pt x="31055" y="133186"/>
                </a:lnTo>
                <a:lnTo>
                  <a:pt x="30517" y="142256"/>
                </a:lnTo>
                <a:lnTo>
                  <a:pt x="29058" y="149482"/>
                </a:lnTo>
                <a:lnTo>
                  <a:pt x="26216" y="155785"/>
                </a:lnTo>
                <a:lnTo>
                  <a:pt x="19662" y="162345"/>
                </a:lnTo>
                <a:close/>
              </a:path>
            </a:pathLst>
          </a:custGeom>
          <a:solidFill>
            <a:srgbClr val="000000"/>
          </a:solidFill>
        </p:spPr>
        <p:txBody>
          <a:bodyPr wrap="square" lIns="0" tIns="0" rIns="0" bIns="0" rtlCol="0"/>
          <a:lstStyle/>
          <a:p>
            <a:endParaRPr/>
          </a:p>
        </p:txBody>
      </p:sp>
      <p:grpSp>
        <p:nvGrpSpPr>
          <p:cNvPr id="53" name="object 53"/>
          <p:cNvGrpSpPr/>
          <p:nvPr/>
        </p:nvGrpSpPr>
        <p:grpSpPr>
          <a:xfrm>
            <a:off x="1200304" y="3370472"/>
            <a:ext cx="591820" cy="134620"/>
            <a:chOff x="1200304" y="3370472"/>
            <a:chExt cx="591820" cy="134620"/>
          </a:xfrm>
        </p:grpSpPr>
        <p:pic>
          <p:nvPicPr>
            <p:cNvPr id="54" name="object 54"/>
            <p:cNvPicPr/>
            <p:nvPr/>
          </p:nvPicPr>
          <p:blipFill>
            <a:blip r:embed="rId24" cstate="print"/>
            <a:stretch>
              <a:fillRect/>
            </a:stretch>
          </p:blipFill>
          <p:spPr>
            <a:xfrm>
              <a:off x="1200304" y="3370472"/>
              <a:ext cx="309682" cy="134468"/>
            </a:xfrm>
            <a:prstGeom prst="rect">
              <a:avLst/>
            </a:prstGeom>
          </p:spPr>
        </p:pic>
        <p:pic>
          <p:nvPicPr>
            <p:cNvPr id="55" name="object 55"/>
            <p:cNvPicPr/>
            <p:nvPr/>
          </p:nvPicPr>
          <p:blipFill>
            <a:blip r:embed="rId25" cstate="print"/>
            <a:stretch>
              <a:fillRect/>
            </a:stretch>
          </p:blipFill>
          <p:spPr>
            <a:xfrm>
              <a:off x="1539480" y="3411468"/>
              <a:ext cx="78649" cy="91831"/>
            </a:xfrm>
            <a:prstGeom prst="rect">
              <a:avLst/>
            </a:prstGeom>
          </p:spPr>
        </p:pic>
        <p:pic>
          <p:nvPicPr>
            <p:cNvPr id="56" name="object 56"/>
            <p:cNvPicPr/>
            <p:nvPr/>
          </p:nvPicPr>
          <p:blipFill>
            <a:blip r:embed="rId26" cstate="print"/>
            <a:stretch>
              <a:fillRect/>
            </a:stretch>
          </p:blipFill>
          <p:spPr>
            <a:xfrm>
              <a:off x="1641069" y="3411468"/>
              <a:ext cx="150744" cy="93471"/>
            </a:xfrm>
            <a:prstGeom prst="rect">
              <a:avLst/>
            </a:prstGeom>
          </p:spPr>
        </p:pic>
      </p:grpSp>
      <p:grpSp>
        <p:nvGrpSpPr>
          <p:cNvPr id="57" name="object 57"/>
          <p:cNvGrpSpPr/>
          <p:nvPr/>
        </p:nvGrpSpPr>
        <p:grpSpPr>
          <a:xfrm>
            <a:off x="1847524" y="3372110"/>
            <a:ext cx="285115" cy="133350"/>
            <a:chOff x="1847524" y="3372110"/>
            <a:chExt cx="285115" cy="133350"/>
          </a:xfrm>
        </p:grpSpPr>
        <p:sp>
          <p:nvSpPr>
            <p:cNvPr id="58" name="object 58"/>
            <p:cNvSpPr/>
            <p:nvPr/>
          </p:nvSpPr>
          <p:spPr>
            <a:xfrm>
              <a:off x="1847524" y="3388509"/>
              <a:ext cx="62865" cy="116839"/>
            </a:xfrm>
            <a:custGeom>
              <a:avLst/>
              <a:gdLst/>
              <a:ahLst/>
              <a:cxnLst/>
              <a:rect l="l" t="t" r="r" b="b"/>
              <a:pathLst>
                <a:path w="62864" h="116839">
                  <a:moveTo>
                    <a:pt x="52433" y="116429"/>
                  </a:moveTo>
                  <a:lnTo>
                    <a:pt x="39324" y="116429"/>
                  </a:lnTo>
                  <a:lnTo>
                    <a:pt x="32770" y="114789"/>
                  </a:lnTo>
                  <a:lnTo>
                    <a:pt x="27855" y="109869"/>
                  </a:lnTo>
                  <a:lnTo>
                    <a:pt x="22939" y="106590"/>
                  </a:lnTo>
                  <a:lnTo>
                    <a:pt x="21300" y="100030"/>
                  </a:lnTo>
                  <a:lnTo>
                    <a:pt x="21300" y="39356"/>
                  </a:lnTo>
                  <a:lnTo>
                    <a:pt x="0" y="39356"/>
                  </a:lnTo>
                  <a:lnTo>
                    <a:pt x="0" y="26237"/>
                  </a:lnTo>
                  <a:lnTo>
                    <a:pt x="21300" y="26237"/>
                  </a:lnTo>
                  <a:lnTo>
                    <a:pt x="21300" y="4919"/>
                  </a:lnTo>
                  <a:lnTo>
                    <a:pt x="36047" y="0"/>
                  </a:lnTo>
                  <a:lnTo>
                    <a:pt x="36047" y="26237"/>
                  </a:lnTo>
                  <a:lnTo>
                    <a:pt x="60625" y="26237"/>
                  </a:lnTo>
                  <a:lnTo>
                    <a:pt x="60625" y="39356"/>
                  </a:lnTo>
                  <a:lnTo>
                    <a:pt x="36047" y="39356"/>
                  </a:lnTo>
                  <a:lnTo>
                    <a:pt x="36047" y="91831"/>
                  </a:lnTo>
                  <a:lnTo>
                    <a:pt x="37686" y="96751"/>
                  </a:lnTo>
                  <a:lnTo>
                    <a:pt x="40963" y="98390"/>
                  </a:lnTo>
                  <a:lnTo>
                    <a:pt x="44240" y="101670"/>
                  </a:lnTo>
                  <a:lnTo>
                    <a:pt x="47517" y="103310"/>
                  </a:lnTo>
                  <a:lnTo>
                    <a:pt x="55710" y="103310"/>
                  </a:lnTo>
                  <a:lnTo>
                    <a:pt x="57348" y="101670"/>
                  </a:lnTo>
                  <a:lnTo>
                    <a:pt x="58987" y="101670"/>
                  </a:lnTo>
                  <a:lnTo>
                    <a:pt x="60625" y="100030"/>
                  </a:lnTo>
                  <a:lnTo>
                    <a:pt x="62264" y="100030"/>
                  </a:lnTo>
                  <a:lnTo>
                    <a:pt x="62264" y="113149"/>
                  </a:lnTo>
                  <a:lnTo>
                    <a:pt x="58987" y="114789"/>
                  </a:lnTo>
                  <a:lnTo>
                    <a:pt x="55710" y="114789"/>
                  </a:lnTo>
                  <a:lnTo>
                    <a:pt x="52433" y="116429"/>
                  </a:lnTo>
                  <a:close/>
                </a:path>
              </a:pathLst>
            </a:custGeom>
            <a:solidFill>
              <a:srgbClr val="000000"/>
            </a:solidFill>
          </p:spPr>
          <p:txBody>
            <a:bodyPr wrap="square" lIns="0" tIns="0" rIns="0" bIns="0" rtlCol="0"/>
            <a:lstStyle/>
            <a:p>
              <a:endParaRPr/>
            </a:p>
          </p:txBody>
        </p:sp>
        <p:pic>
          <p:nvPicPr>
            <p:cNvPr id="59" name="object 59"/>
            <p:cNvPicPr/>
            <p:nvPr/>
          </p:nvPicPr>
          <p:blipFill>
            <a:blip r:embed="rId27" cstate="print"/>
            <a:stretch>
              <a:fillRect/>
            </a:stretch>
          </p:blipFill>
          <p:spPr>
            <a:xfrm>
              <a:off x="1929450" y="3372110"/>
              <a:ext cx="77011" cy="131187"/>
            </a:xfrm>
            <a:prstGeom prst="rect">
              <a:avLst/>
            </a:prstGeom>
          </p:spPr>
        </p:pic>
        <p:sp>
          <p:nvSpPr>
            <p:cNvPr id="60" name="object 60"/>
            <p:cNvSpPr/>
            <p:nvPr/>
          </p:nvSpPr>
          <p:spPr>
            <a:xfrm>
              <a:off x="2035949" y="3375393"/>
              <a:ext cx="97155" cy="130175"/>
            </a:xfrm>
            <a:custGeom>
              <a:avLst/>
              <a:gdLst/>
              <a:ahLst/>
              <a:cxnLst/>
              <a:rect l="l" t="t" r="r" b="b"/>
              <a:pathLst>
                <a:path w="97155" h="130175">
                  <a:moveTo>
                    <a:pt x="18021" y="39357"/>
                  </a:moveTo>
                  <a:lnTo>
                    <a:pt x="1638" y="39357"/>
                  </a:lnTo>
                  <a:lnTo>
                    <a:pt x="1638" y="127914"/>
                  </a:lnTo>
                  <a:lnTo>
                    <a:pt x="18021" y="127914"/>
                  </a:lnTo>
                  <a:lnTo>
                    <a:pt x="18021" y="39357"/>
                  </a:lnTo>
                  <a:close/>
                </a:path>
                <a:path w="97155" h="130175">
                  <a:moveTo>
                    <a:pt x="19659" y="0"/>
                  </a:moveTo>
                  <a:lnTo>
                    <a:pt x="0" y="0"/>
                  </a:lnTo>
                  <a:lnTo>
                    <a:pt x="0" y="18046"/>
                  </a:lnTo>
                  <a:lnTo>
                    <a:pt x="19659" y="18046"/>
                  </a:lnTo>
                  <a:lnTo>
                    <a:pt x="19659" y="0"/>
                  </a:lnTo>
                  <a:close/>
                </a:path>
                <a:path w="97155" h="130175">
                  <a:moveTo>
                    <a:pt x="96672" y="96748"/>
                  </a:moveTo>
                  <a:lnTo>
                    <a:pt x="91757" y="86918"/>
                  </a:lnTo>
                  <a:lnTo>
                    <a:pt x="86842" y="81991"/>
                  </a:lnTo>
                  <a:lnTo>
                    <a:pt x="67183" y="72161"/>
                  </a:lnTo>
                  <a:lnTo>
                    <a:pt x="63906" y="72161"/>
                  </a:lnTo>
                  <a:lnTo>
                    <a:pt x="62268" y="68872"/>
                  </a:lnTo>
                  <a:lnTo>
                    <a:pt x="57353" y="63957"/>
                  </a:lnTo>
                  <a:lnTo>
                    <a:pt x="57353" y="57391"/>
                  </a:lnTo>
                  <a:lnTo>
                    <a:pt x="58991" y="54114"/>
                  </a:lnTo>
                  <a:lnTo>
                    <a:pt x="68821" y="49199"/>
                  </a:lnTo>
                  <a:lnTo>
                    <a:pt x="75374" y="49199"/>
                  </a:lnTo>
                  <a:lnTo>
                    <a:pt x="77012" y="50838"/>
                  </a:lnTo>
                  <a:lnTo>
                    <a:pt x="83566" y="50838"/>
                  </a:lnTo>
                  <a:lnTo>
                    <a:pt x="85204" y="52476"/>
                  </a:lnTo>
                  <a:lnTo>
                    <a:pt x="88480" y="52476"/>
                  </a:lnTo>
                  <a:lnTo>
                    <a:pt x="90119" y="54114"/>
                  </a:lnTo>
                  <a:lnTo>
                    <a:pt x="90665" y="49199"/>
                  </a:lnTo>
                  <a:lnTo>
                    <a:pt x="91757" y="39357"/>
                  </a:lnTo>
                  <a:lnTo>
                    <a:pt x="88480" y="39357"/>
                  </a:lnTo>
                  <a:lnTo>
                    <a:pt x="85204" y="37719"/>
                  </a:lnTo>
                  <a:lnTo>
                    <a:pt x="81927" y="37719"/>
                  </a:lnTo>
                  <a:lnTo>
                    <a:pt x="78651" y="36080"/>
                  </a:lnTo>
                  <a:lnTo>
                    <a:pt x="67183" y="36080"/>
                  </a:lnTo>
                  <a:lnTo>
                    <a:pt x="62268" y="37719"/>
                  </a:lnTo>
                  <a:lnTo>
                    <a:pt x="58991" y="37719"/>
                  </a:lnTo>
                  <a:lnTo>
                    <a:pt x="49161" y="42633"/>
                  </a:lnTo>
                  <a:lnTo>
                    <a:pt x="44234" y="47561"/>
                  </a:lnTo>
                  <a:lnTo>
                    <a:pt x="42595" y="50838"/>
                  </a:lnTo>
                  <a:lnTo>
                    <a:pt x="40957" y="55753"/>
                  </a:lnTo>
                  <a:lnTo>
                    <a:pt x="40957" y="72161"/>
                  </a:lnTo>
                  <a:lnTo>
                    <a:pt x="42595" y="73799"/>
                  </a:lnTo>
                  <a:lnTo>
                    <a:pt x="44234" y="77076"/>
                  </a:lnTo>
                  <a:lnTo>
                    <a:pt x="47510" y="78714"/>
                  </a:lnTo>
                  <a:lnTo>
                    <a:pt x="52438" y="83629"/>
                  </a:lnTo>
                  <a:lnTo>
                    <a:pt x="72097" y="93472"/>
                  </a:lnTo>
                  <a:lnTo>
                    <a:pt x="78651" y="100037"/>
                  </a:lnTo>
                  <a:lnTo>
                    <a:pt x="78651" y="108229"/>
                  </a:lnTo>
                  <a:lnTo>
                    <a:pt x="75374" y="111518"/>
                  </a:lnTo>
                  <a:lnTo>
                    <a:pt x="75374" y="113157"/>
                  </a:lnTo>
                  <a:lnTo>
                    <a:pt x="73736" y="113157"/>
                  </a:lnTo>
                  <a:lnTo>
                    <a:pt x="72097" y="114795"/>
                  </a:lnTo>
                  <a:lnTo>
                    <a:pt x="67183" y="114795"/>
                  </a:lnTo>
                  <a:lnTo>
                    <a:pt x="65544" y="116433"/>
                  </a:lnTo>
                  <a:lnTo>
                    <a:pt x="57353" y="116433"/>
                  </a:lnTo>
                  <a:lnTo>
                    <a:pt x="55714" y="114795"/>
                  </a:lnTo>
                  <a:lnTo>
                    <a:pt x="50800" y="114795"/>
                  </a:lnTo>
                  <a:lnTo>
                    <a:pt x="49161" y="113157"/>
                  </a:lnTo>
                  <a:lnTo>
                    <a:pt x="47510" y="113157"/>
                  </a:lnTo>
                  <a:lnTo>
                    <a:pt x="44234" y="111518"/>
                  </a:lnTo>
                  <a:lnTo>
                    <a:pt x="42595" y="111518"/>
                  </a:lnTo>
                  <a:lnTo>
                    <a:pt x="40957" y="109867"/>
                  </a:lnTo>
                  <a:lnTo>
                    <a:pt x="40957" y="124625"/>
                  </a:lnTo>
                  <a:lnTo>
                    <a:pt x="44234" y="126276"/>
                  </a:lnTo>
                  <a:lnTo>
                    <a:pt x="49161" y="127914"/>
                  </a:lnTo>
                  <a:lnTo>
                    <a:pt x="52438" y="127914"/>
                  </a:lnTo>
                  <a:lnTo>
                    <a:pt x="57353" y="129552"/>
                  </a:lnTo>
                  <a:lnTo>
                    <a:pt x="72097" y="129552"/>
                  </a:lnTo>
                  <a:lnTo>
                    <a:pt x="77012" y="127914"/>
                  </a:lnTo>
                  <a:lnTo>
                    <a:pt x="86842" y="122986"/>
                  </a:lnTo>
                  <a:lnTo>
                    <a:pt x="91757" y="118071"/>
                  </a:lnTo>
                  <a:lnTo>
                    <a:pt x="92570" y="116433"/>
                  </a:lnTo>
                  <a:lnTo>
                    <a:pt x="93395" y="114795"/>
                  </a:lnTo>
                  <a:lnTo>
                    <a:pt x="95034" y="109867"/>
                  </a:lnTo>
                  <a:lnTo>
                    <a:pt x="96672" y="106591"/>
                  </a:lnTo>
                  <a:lnTo>
                    <a:pt x="96672" y="96748"/>
                  </a:lnTo>
                  <a:close/>
                </a:path>
              </a:pathLst>
            </a:custGeom>
            <a:solidFill>
              <a:srgbClr val="000000"/>
            </a:solidFill>
          </p:spPr>
          <p:txBody>
            <a:bodyPr wrap="square" lIns="0" tIns="0" rIns="0" bIns="0" rtlCol="0"/>
            <a:lstStyle/>
            <a:p>
              <a:endParaRPr/>
            </a:p>
          </p:txBody>
        </p:sp>
      </p:grpSp>
      <p:grpSp>
        <p:nvGrpSpPr>
          <p:cNvPr id="61" name="object 61"/>
          <p:cNvGrpSpPr/>
          <p:nvPr/>
        </p:nvGrpSpPr>
        <p:grpSpPr>
          <a:xfrm>
            <a:off x="2194893" y="3411465"/>
            <a:ext cx="151130" cy="93980"/>
            <a:chOff x="2194893" y="3411465"/>
            <a:chExt cx="151130" cy="93980"/>
          </a:xfrm>
        </p:grpSpPr>
        <p:pic>
          <p:nvPicPr>
            <p:cNvPr id="62" name="object 62"/>
            <p:cNvPicPr/>
            <p:nvPr/>
          </p:nvPicPr>
          <p:blipFill>
            <a:blip r:embed="rId28" cstate="print"/>
            <a:stretch>
              <a:fillRect/>
            </a:stretch>
          </p:blipFill>
          <p:spPr>
            <a:xfrm>
              <a:off x="2194893" y="3411466"/>
              <a:ext cx="75372" cy="93471"/>
            </a:xfrm>
            <a:prstGeom prst="rect">
              <a:avLst/>
            </a:prstGeom>
          </p:spPr>
        </p:pic>
        <p:sp>
          <p:nvSpPr>
            <p:cNvPr id="63" name="object 63"/>
            <p:cNvSpPr/>
            <p:nvPr/>
          </p:nvSpPr>
          <p:spPr>
            <a:xfrm>
              <a:off x="2289928" y="3411465"/>
              <a:ext cx="55880" cy="93980"/>
            </a:xfrm>
            <a:custGeom>
              <a:avLst/>
              <a:gdLst/>
              <a:ahLst/>
              <a:cxnLst/>
              <a:rect l="l" t="t" r="r" b="b"/>
              <a:pathLst>
                <a:path w="55880" h="93979">
                  <a:moveTo>
                    <a:pt x="42601" y="1639"/>
                  </a:moveTo>
                  <a:lnTo>
                    <a:pt x="22939" y="1639"/>
                  </a:lnTo>
                  <a:lnTo>
                    <a:pt x="26216" y="0"/>
                  </a:lnTo>
                  <a:lnTo>
                    <a:pt x="39324" y="0"/>
                  </a:lnTo>
                  <a:lnTo>
                    <a:pt x="42601" y="1639"/>
                  </a:lnTo>
                  <a:close/>
                </a:path>
                <a:path w="55880" h="93979">
                  <a:moveTo>
                    <a:pt x="51613" y="80352"/>
                  </a:moveTo>
                  <a:lnTo>
                    <a:pt x="26216" y="80352"/>
                  </a:lnTo>
                  <a:lnTo>
                    <a:pt x="27855" y="78712"/>
                  </a:lnTo>
                  <a:lnTo>
                    <a:pt x="31132" y="78712"/>
                  </a:lnTo>
                  <a:lnTo>
                    <a:pt x="32770" y="77072"/>
                  </a:lnTo>
                  <a:lnTo>
                    <a:pt x="34409" y="77072"/>
                  </a:lnTo>
                  <a:lnTo>
                    <a:pt x="36047" y="75433"/>
                  </a:lnTo>
                  <a:lnTo>
                    <a:pt x="36047" y="73793"/>
                  </a:lnTo>
                  <a:lnTo>
                    <a:pt x="37686" y="72153"/>
                  </a:lnTo>
                  <a:lnTo>
                    <a:pt x="37686" y="62314"/>
                  </a:lnTo>
                  <a:lnTo>
                    <a:pt x="34409" y="59034"/>
                  </a:lnTo>
                  <a:lnTo>
                    <a:pt x="27855" y="55754"/>
                  </a:lnTo>
                  <a:lnTo>
                    <a:pt x="26216" y="54115"/>
                  </a:lnTo>
                  <a:lnTo>
                    <a:pt x="9831" y="45915"/>
                  </a:lnTo>
                  <a:lnTo>
                    <a:pt x="4915" y="40996"/>
                  </a:lnTo>
                  <a:lnTo>
                    <a:pt x="3277" y="37716"/>
                  </a:lnTo>
                  <a:lnTo>
                    <a:pt x="1638" y="36076"/>
                  </a:lnTo>
                  <a:lnTo>
                    <a:pt x="0" y="31157"/>
                  </a:lnTo>
                  <a:lnTo>
                    <a:pt x="0" y="22957"/>
                  </a:lnTo>
                  <a:lnTo>
                    <a:pt x="1638" y="19678"/>
                  </a:lnTo>
                  <a:lnTo>
                    <a:pt x="1638" y="14758"/>
                  </a:lnTo>
                  <a:lnTo>
                    <a:pt x="3277" y="11478"/>
                  </a:lnTo>
                  <a:lnTo>
                    <a:pt x="6554" y="9839"/>
                  </a:lnTo>
                  <a:lnTo>
                    <a:pt x="8192" y="6559"/>
                  </a:lnTo>
                  <a:lnTo>
                    <a:pt x="14746" y="3279"/>
                  </a:lnTo>
                  <a:lnTo>
                    <a:pt x="19662" y="1639"/>
                  </a:lnTo>
                  <a:lnTo>
                    <a:pt x="45878" y="1639"/>
                  </a:lnTo>
                  <a:lnTo>
                    <a:pt x="47517" y="3279"/>
                  </a:lnTo>
                  <a:lnTo>
                    <a:pt x="50794" y="3279"/>
                  </a:lnTo>
                  <a:lnTo>
                    <a:pt x="50794" y="13118"/>
                  </a:lnTo>
                  <a:lnTo>
                    <a:pt x="29493" y="13118"/>
                  </a:lnTo>
                  <a:lnTo>
                    <a:pt x="24577" y="14758"/>
                  </a:lnTo>
                  <a:lnTo>
                    <a:pt x="21300" y="16398"/>
                  </a:lnTo>
                  <a:lnTo>
                    <a:pt x="19662" y="18038"/>
                  </a:lnTo>
                  <a:lnTo>
                    <a:pt x="18023" y="21318"/>
                  </a:lnTo>
                  <a:lnTo>
                    <a:pt x="18023" y="29517"/>
                  </a:lnTo>
                  <a:lnTo>
                    <a:pt x="19662" y="31157"/>
                  </a:lnTo>
                  <a:lnTo>
                    <a:pt x="22939" y="32796"/>
                  </a:lnTo>
                  <a:lnTo>
                    <a:pt x="24577" y="36076"/>
                  </a:lnTo>
                  <a:lnTo>
                    <a:pt x="27855" y="36076"/>
                  </a:lnTo>
                  <a:lnTo>
                    <a:pt x="29493" y="37716"/>
                  </a:lnTo>
                  <a:lnTo>
                    <a:pt x="49155" y="47555"/>
                  </a:lnTo>
                  <a:lnTo>
                    <a:pt x="55710" y="60674"/>
                  </a:lnTo>
                  <a:lnTo>
                    <a:pt x="55710" y="70513"/>
                  </a:lnTo>
                  <a:lnTo>
                    <a:pt x="54071" y="73793"/>
                  </a:lnTo>
                  <a:lnTo>
                    <a:pt x="52433" y="78712"/>
                  </a:lnTo>
                  <a:lnTo>
                    <a:pt x="51613" y="80352"/>
                  </a:lnTo>
                  <a:close/>
                </a:path>
                <a:path w="55880" h="93979">
                  <a:moveTo>
                    <a:pt x="50794" y="18038"/>
                  </a:moveTo>
                  <a:lnTo>
                    <a:pt x="49155" y="18038"/>
                  </a:lnTo>
                  <a:lnTo>
                    <a:pt x="47517" y="16398"/>
                  </a:lnTo>
                  <a:lnTo>
                    <a:pt x="44240" y="16398"/>
                  </a:lnTo>
                  <a:lnTo>
                    <a:pt x="42601" y="14758"/>
                  </a:lnTo>
                  <a:lnTo>
                    <a:pt x="36047" y="14758"/>
                  </a:lnTo>
                  <a:lnTo>
                    <a:pt x="34409" y="13118"/>
                  </a:lnTo>
                  <a:lnTo>
                    <a:pt x="50794" y="13118"/>
                  </a:lnTo>
                  <a:lnTo>
                    <a:pt x="50794" y="18038"/>
                  </a:lnTo>
                  <a:close/>
                </a:path>
                <a:path w="55880" h="93979">
                  <a:moveTo>
                    <a:pt x="32770" y="93471"/>
                  </a:moveTo>
                  <a:lnTo>
                    <a:pt x="16385" y="93471"/>
                  </a:lnTo>
                  <a:lnTo>
                    <a:pt x="11469" y="91831"/>
                  </a:lnTo>
                  <a:lnTo>
                    <a:pt x="8192" y="91831"/>
                  </a:lnTo>
                  <a:lnTo>
                    <a:pt x="4915" y="90191"/>
                  </a:lnTo>
                  <a:lnTo>
                    <a:pt x="0" y="88551"/>
                  </a:lnTo>
                  <a:lnTo>
                    <a:pt x="1638" y="73793"/>
                  </a:lnTo>
                  <a:lnTo>
                    <a:pt x="3277" y="75433"/>
                  </a:lnTo>
                  <a:lnTo>
                    <a:pt x="4915" y="75433"/>
                  </a:lnTo>
                  <a:lnTo>
                    <a:pt x="6554" y="77072"/>
                  </a:lnTo>
                  <a:lnTo>
                    <a:pt x="8192" y="77072"/>
                  </a:lnTo>
                  <a:lnTo>
                    <a:pt x="9831" y="78712"/>
                  </a:lnTo>
                  <a:lnTo>
                    <a:pt x="16385" y="78712"/>
                  </a:lnTo>
                  <a:lnTo>
                    <a:pt x="18023" y="80352"/>
                  </a:lnTo>
                  <a:lnTo>
                    <a:pt x="51613" y="80352"/>
                  </a:lnTo>
                  <a:lnTo>
                    <a:pt x="50794" y="81992"/>
                  </a:lnTo>
                  <a:lnTo>
                    <a:pt x="45878" y="86912"/>
                  </a:lnTo>
                  <a:lnTo>
                    <a:pt x="32770" y="93471"/>
                  </a:lnTo>
                  <a:close/>
                </a:path>
              </a:pathLst>
            </a:custGeom>
            <a:solidFill>
              <a:srgbClr val="000000"/>
            </a:solidFill>
          </p:spPr>
          <p:txBody>
            <a:bodyPr wrap="square" lIns="0" tIns="0" rIns="0" bIns="0" rtlCol="0"/>
            <a:lstStyle/>
            <a:p>
              <a:endParaRPr/>
            </a:p>
          </p:txBody>
        </p:sp>
      </p:grpSp>
      <p:pic>
        <p:nvPicPr>
          <p:cNvPr id="64" name="object 64"/>
          <p:cNvPicPr/>
          <p:nvPr/>
        </p:nvPicPr>
        <p:blipFill>
          <a:blip r:embed="rId29" cstate="print"/>
          <a:stretch>
            <a:fillRect/>
          </a:stretch>
        </p:blipFill>
        <p:spPr>
          <a:xfrm>
            <a:off x="1193749" y="3621365"/>
            <a:ext cx="75372" cy="93471"/>
          </a:xfrm>
          <a:prstGeom prst="rect">
            <a:avLst/>
          </a:prstGeom>
        </p:spPr>
      </p:pic>
      <p:grpSp>
        <p:nvGrpSpPr>
          <p:cNvPr id="65" name="object 65"/>
          <p:cNvGrpSpPr/>
          <p:nvPr/>
        </p:nvGrpSpPr>
        <p:grpSpPr>
          <a:xfrm>
            <a:off x="1346133" y="3582008"/>
            <a:ext cx="476884" cy="133350"/>
            <a:chOff x="1346133" y="3582008"/>
            <a:chExt cx="476884" cy="133350"/>
          </a:xfrm>
        </p:grpSpPr>
        <p:pic>
          <p:nvPicPr>
            <p:cNvPr id="66" name="object 66"/>
            <p:cNvPicPr/>
            <p:nvPr/>
          </p:nvPicPr>
          <p:blipFill>
            <a:blip r:embed="rId30" cstate="print"/>
            <a:stretch>
              <a:fillRect/>
            </a:stretch>
          </p:blipFill>
          <p:spPr>
            <a:xfrm>
              <a:off x="1346133" y="3621365"/>
              <a:ext cx="126167" cy="91831"/>
            </a:xfrm>
            <a:prstGeom prst="rect">
              <a:avLst/>
            </a:prstGeom>
          </p:spPr>
        </p:pic>
        <p:pic>
          <p:nvPicPr>
            <p:cNvPr id="67" name="object 67"/>
            <p:cNvPicPr/>
            <p:nvPr/>
          </p:nvPicPr>
          <p:blipFill>
            <a:blip r:embed="rId31" cstate="print"/>
            <a:stretch>
              <a:fillRect/>
            </a:stretch>
          </p:blipFill>
          <p:spPr>
            <a:xfrm>
              <a:off x="1495239" y="3582008"/>
              <a:ext cx="181877" cy="132828"/>
            </a:xfrm>
            <a:prstGeom prst="rect">
              <a:avLst/>
            </a:prstGeom>
          </p:spPr>
        </p:pic>
        <p:sp>
          <p:nvSpPr>
            <p:cNvPr id="68" name="object 68"/>
            <p:cNvSpPr/>
            <p:nvPr/>
          </p:nvSpPr>
          <p:spPr>
            <a:xfrm>
              <a:off x="1706600" y="3585298"/>
              <a:ext cx="18415" cy="128270"/>
            </a:xfrm>
            <a:custGeom>
              <a:avLst/>
              <a:gdLst/>
              <a:ahLst/>
              <a:cxnLst/>
              <a:rect l="l" t="t" r="r" b="b"/>
              <a:pathLst>
                <a:path w="18414" h="128270">
                  <a:moveTo>
                    <a:pt x="16383" y="39357"/>
                  </a:moveTo>
                  <a:lnTo>
                    <a:pt x="1638" y="39357"/>
                  </a:lnTo>
                  <a:lnTo>
                    <a:pt x="1638" y="127901"/>
                  </a:lnTo>
                  <a:lnTo>
                    <a:pt x="16383" y="127901"/>
                  </a:lnTo>
                  <a:lnTo>
                    <a:pt x="16383" y="39357"/>
                  </a:lnTo>
                  <a:close/>
                </a:path>
                <a:path w="18414" h="128270">
                  <a:moveTo>
                    <a:pt x="18021" y="0"/>
                  </a:moveTo>
                  <a:lnTo>
                    <a:pt x="0" y="0"/>
                  </a:lnTo>
                  <a:lnTo>
                    <a:pt x="0" y="18034"/>
                  </a:lnTo>
                  <a:lnTo>
                    <a:pt x="18021" y="18034"/>
                  </a:lnTo>
                  <a:lnTo>
                    <a:pt x="18021" y="0"/>
                  </a:lnTo>
                  <a:close/>
                </a:path>
              </a:pathLst>
            </a:custGeom>
            <a:solidFill>
              <a:srgbClr val="000000"/>
            </a:solidFill>
          </p:spPr>
          <p:txBody>
            <a:bodyPr wrap="square" lIns="0" tIns="0" rIns="0" bIns="0" rtlCol="0"/>
            <a:lstStyle/>
            <a:p>
              <a:endParaRPr/>
            </a:p>
          </p:txBody>
        </p:sp>
        <p:pic>
          <p:nvPicPr>
            <p:cNvPr id="69" name="object 69"/>
            <p:cNvPicPr/>
            <p:nvPr/>
          </p:nvPicPr>
          <p:blipFill>
            <a:blip r:embed="rId32" cstate="print"/>
            <a:stretch>
              <a:fillRect/>
            </a:stretch>
          </p:blipFill>
          <p:spPr>
            <a:xfrm>
              <a:off x="1747573" y="3621364"/>
              <a:ext cx="75372" cy="93471"/>
            </a:xfrm>
            <a:prstGeom prst="rect">
              <a:avLst/>
            </a:prstGeom>
          </p:spPr>
        </p:pic>
      </p:grpSp>
      <p:grpSp>
        <p:nvGrpSpPr>
          <p:cNvPr id="70" name="object 70"/>
          <p:cNvGrpSpPr/>
          <p:nvPr/>
        </p:nvGrpSpPr>
        <p:grpSpPr>
          <a:xfrm>
            <a:off x="1613214" y="3621362"/>
            <a:ext cx="735965" cy="533400"/>
            <a:chOff x="1613214" y="3621362"/>
            <a:chExt cx="735965" cy="533400"/>
          </a:xfrm>
        </p:grpSpPr>
        <p:pic>
          <p:nvPicPr>
            <p:cNvPr id="71" name="object 71"/>
            <p:cNvPicPr/>
            <p:nvPr/>
          </p:nvPicPr>
          <p:blipFill>
            <a:blip r:embed="rId33" cstate="print"/>
            <a:stretch>
              <a:fillRect/>
            </a:stretch>
          </p:blipFill>
          <p:spPr>
            <a:xfrm>
              <a:off x="1893403" y="3621363"/>
              <a:ext cx="85203" cy="127908"/>
            </a:xfrm>
            <a:prstGeom prst="rect">
              <a:avLst/>
            </a:prstGeom>
          </p:spPr>
        </p:pic>
        <p:pic>
          <p:nvPicPr>
            <p:cNvPr id="72" name="object 72"/>
            <p:cNvPicPr/>
            <p:nvPr/>
          </p:nvPicPr>
          <p:blipFill>
            <a:blip r:embed="rId34" cstate="print"/>
            <a:stretch>
              <a:fillRect/>
            </a:stretch>
          </p:blipFill>
          <p:spPr>
            <a:xfrm>
              <a:off x="2006461" y="3624642"/>
              <a:ext cx="78649" cy="90191"/>
            </a:xfrm>
            <a:prstGeom prst="rect">
              <a:avLst/>
            </a:prstGeom>
          </p:spPr>
        </p:pic>
        <p:pic>
          <p:nvPicPr>
            <p:cNvPr id="73" name="object 73"/>
            <p:cNvPicPr/>
            <p:nvPr/>
          </p:nvPicPr>
          <p:blipFill>
            <a:blip r:embed="rId35" cstate="print"/>
            <a:stretch>
              <a:fillRect/>
            </a:stretch>
          </p:blipFill>
          <p:spPr>
            <a:xfrm>
              <a:off x="2108050" y="3621362"/>
              <a:ext cx="80288" cy="93471"/>
            </a:xfrm>
            <a:prstGeom prst="rect">
              <a:avLst/>
            </a:prstGeom>
          </p:spPr>
        </p:pic>
        <p:pic>
          <p:nvPicPr>
            <p:cNvPr id="74" name="object 74"/>
            <p:cNvPicPr/>
            <p:nvPr/>
          </p:nvPicPr>
          <p:blipFill>
            <a:blip r:embed="rId36" cstate="print"/>
            <a:stretch>
              <a:fillRect/>
            </a:stretch>
          </p:blipFill>
          <p:spPr>
            <a:xfrm>
              <a:off x="2211278" y="3621362"/>
              <a:ext cx="137636" cy="129547"/>
            </a:xfrm>
            <a:prstGeom prst="rect">
              <a:avLst/>
            </a:prstGeom>
          </p:spPr>
        </p:pic>
        <p:sp>
          <p:nvSpPr>
            <p:cNvPr id="75" name="object 75"/>
            <p:cNvSpPr/>
            <p:nvPr/>
          </p:nvSpPr>
          <p:spPr>
            <a:xfrm>
              <a:off x="1613214" y="3770587"/>
              <a:ext cx="575310" cy="375920"/>
            </a:xfrm>
            <a:custGeom>
              <a:avLst/>
              <a:gdLst/>
              <a:ahLst/>
              <a:cxnLst/>
              <a:rect l="l" t="t" r="r" b="b"/>
              <a:pathLst>
                <a:path w="575310" h="375920">
                  <a:moveTo>
                    <a:pt x="0" y="375525"/>
                  </a:moveTo>
                  <a:lnTo>
                    <a:pt x="0" y="375525"/>
                  </a:lnTo>
                  <a:lnTo>
                    <a:pt x="575124" y="375525"/>
                  </a:lnTo>
                </a:path>
                <a:path w="575310" h="375920">
                  <a:moveTo>
                    <a:pt x="286743" y="375525"/>
                  </a:moveTo>
                  <a:lnTo>
                    <a:pt x="286743" y="375525"/>
                  </a:lnTo>
                  <a:lnTo>
                    <a:pt x="286743" y="0"/>
                  </a:lnTo>
                </a:path>
              </a:pathLst>
            </a:custGeom>
            <a:ln w="16391">
              <a:solidFill>
                <a:srgbClr val="CD1D31"/>
              </a:solidFill>
            </a:ln>
          </p:spPr>
          <p:txBody>
            <a:bodyPr wrap="square" lIns="0" tIns="0" rIns="0" bIns="0" rtlCol="0"/>
            <a:lstStyle/>
            <a:p>
              <a:endParaRPr/>
            </a:p>
          </p:txBody>
        </p:sp>
      </p:grpSp>
      <p:grpSp>
        <p:nvGrpSpPr>
          <p:cNvPr id="76" name="object 76"/>
          <p:cNvGrpSpPr/>
          <p:nvPr/>
        </p:nvGrpSpPr>
        <p:grpSpPr>
          <a:xfrm>
            <a:off x="2624188" y="3375382"/>
            <a:ext cx="509905" cy="130175"/>
            <a:chOff x="2624188" y="3375382"/>
            <a:chExt cx="509905" cy="130175"/>
          </a:xfrm>
        </p:grpSpPr>
        <p:pic>
          <p:nvPicPr>
            <p:cNvPr id="77" name="object 77"/>
            <p:cNvPicPr/>
            <p:nvPr/>
          </p:nvPicPr>
          <p:blipFill>
            <a:blip r:embed="rId37" cstate="print"/>
            <a:stretch>
              <a:fillRect/>
            </a:stretch>
          </p:blipFill>
          <p:spPr>
            <a:xfrm>
              <a:off x="2624188" y="3381943"/>
              <a:ext cx="99950" cy="121348"/>
            </a:xfrm>
            <a:prstGeom prst="rect">
              <a:avLst/>
            </a:prstGeom>
          </p:spPr>
        </p:pic>
        <p:pic>
          <p:nvPicPr>
            <p:cNvPr id="78" name="object 78"/>
            <p:cNvPicPr/>
            <p:nvPr/>
          </p:nvPicPr>
          <p:blipFill>
            <a:blip r:embed="rId38" cstate="print"/>
            <a:stretch>
              <a:fillRect/>
            </a:stretch>
          </p:blipFill>
          <p:spPr>
            <a:xfrm>
              <a:off x="2743801" y="3375382"/>
              <a:ext cx="209732" cy="129548"/>
            </a:xfrm>
            <a:prstGeom prst="rect">
              <a:avLst/>
            </a:prstGeom>
          </p:spPr>
        </p:pic>
        <p:pic>
          <p:nvPicPr>
            <p:cNvPr id="79" name="object 79"/>
            <p:cNvPicPr/>
            <p:nvPr/>
          </p:nvPicPr>
          <p:blipFill>
            <a:blip r:embed="rId39" cstate="print"/>
            <a:stretch>
              <a:fillRect/>
            </a:stretch>
          </p:blipFill>
          <p:spPr>
            <a:xfrm>
              <a:off x="2974834" y="3411458"/>
              <a:ext cx="158937" cy="93471"/>
            </a:xfrm>
            <a:prstGeom prst="rect">
              <a:avLst/>
            </a:prstGeom>
          </p:spPr>
        </p:pic>
      </p:grpSp>
      <p:grpSp>
        <p:nvGrpSpPr>
          <p:cNvPr id="80" name="object 80"/>
          <p:cNvGrpSpPr/>
          <p:nvPr/>
        </p:nvGrpSpPr>
        <p:grpSpPr>
          <a:xfrm>
            <a:off x="3205867" y="3372101"/>
            <a:ext cx="250825" cy="133350"/>
            <a:chOff x="3205867" y="3372101"/>
            <a:chExt cx="250825" cy="133350"/>
          </a:xfrm>
        </p:grpSpPr>
        <p:pic>
          <p:nvPicPr>
            <p:cNvPr id="81" name="object 81"/>
            <p:cNvPicPr/>
            <p:nvPr/>
          </p:nvPicPr>
          <p:blipFill>
            <a:blip r:embed="rId40" cstate="print"/>
            <a:stretch>
              <a:fillRect/>
            </a:stretch>
          </p:blipFill>
          <p:spPr>
            <a:xfrm>
              <a:off x="3205867" y="3372101"/>
              <a:ext cx="78649" cy="131187"/>
            </a:xfrm>
            <a:prstGeom prst="rect">
              <a:avLst/>
            </a:prstGeom>
          </p:spPr>
        </p:pic>
        <p:pic>
          <p:nvPicPr>
            <p:cNvPr id="82" name="object 82"/>
            <p:cNvPicPr/>
            <p:nvPr/>
          </p:nvPicPr>
          <p:blipFill>
            <a:blip r:embed="rId41" cstate="print"/>
            <a:stretch>
              <a:fillRect/>
            </a:stretch>
          </p:blipFill>
          <p:spPr>
            <a:xfrm>
              <a:off x="3305817" y="3411457"/>
              <a:ext cx="150745" cy="93471"/>
            </a:xfrm>
            <a:prstGeom prst="rect">
              <a:avLst/>
            </a:prstGeom>
          </p:spPr>
        </p:pic>
      </p:grpSp>
      <p:pic>
        <p:nvPicPr>
          <p:cNvPr id="83" name="object 83"/>
          <p:cNvPicPr/>
          <p:nvPr/>
        </p:nvPicPr>
        <p:blipFill>
          <a:blip r:embed="rId42" cstate="print"/>
          <a:stretch>
            <a:fillRect/>
          </a:stretch>
        </p:blipFill>
        <p:spPr>
          <a:xfrm>
            <a:off x="3513911" y="3388499"/>
            <a:ext cx="163853" cy="116429"/>
          </a:xfrm>
          <a:prstGeom prst="rect">
            <a:avLst/>
          </a:prstGeom>
        </p:spPr>
      </p:pic>
      <p:pic>
        <p:nvPicPr>
          <p:cNvPr id="84" name="object 84"/>
          <p:cNvPicPr/>
          <p:nvPr/>
        </p:nvPicPr>
        <p:blipFill>
          <a:blip r:embed="rId43" cstate="print"/>
          <a:stretch>
            <a:fillRect/>
          </a:stretch>
        </p:blipFill>
        <p:spPr>
          <a:xfrm>
            <a:off x="2706115" y="3582000"/>
            <a:ext cx="180238" cy="132827"/>
          </a:xfrm>
          <a:prstGeom prst="rect">
            <a:avLst/>
          </a:prstGeom>
        </p:spPr>
      </p:pic>
      <p:pic>
        <p:nvPicPr>
          <p:cNvPr id="85" name="object 85"/>
          <p:cNvPicPr/>
          <p:nvPr/>
        </p:nvPicPr>
        <p:blipFill>
          <a:blip r:embed="rId44" cstate="print"/>
          <a:stretch>
            <a:fillRect/>
          </a:stretch>
        </p:blipFill>
        <p:spPr>
          <a:xfrm>
            <a:off x="2951895" y="3621356"/>
            <a:ext cx="75372" cy="93471"/>
          </a:xfrm>
          <a:prstGeom prst="rect">
            <a:avLst/>
          </a:prstGeom>
        </p:spPr>
      </p:pic>
      <p:grpSp>
        <p:nvGrpSpPr>
          <p:cNvPr id="86" name="object 86"/>
          <p:cNvGrpSpPr/>
          <p:nvPr/>
        </p:nvGrpSpPr>
        <p:grpSpPr>
          <a:xfrm>
            <a:off x="3096085" y="3621353"/>
            <a:ext cx="493395" cy="93980"/>
            <a:chOff x="3096085" y="3621353"/>
            <a:chExt cx="493395" cy="93980"/>
          </a:xfrm>
        </p:grpSpPr>
        <p:pic>
          <p:nvPicPr>
            <p:cNvPr id="87" name="object 87"/>
            <p:cNvPicPr/>
            <p:nvPr/>
          </p:nvPicPr>
          <p:blipFill>
            <a:blip r:embed="rId45" cstate="print"/>
            <a:stretch>
              <a:fillRect/>
            </a:stretch>
          </p:blipFill>
          <p:spPr>
            <a:xfrm>
              <a:off x="3096085" y="3621355"/>
              <a:ext cx="134359" cy="93471"/>
            </a:xfrm>
            <a:prstGeom prst="rect">
              <a:avLst/>
            </a:prstGeom>
          </p:spPr>
        </p:pic>
        <p:pic>
          <p:nvPicPr>
            <p:cNvPr id="88" name="object 88"/>
            <p:cNvPicPr/>
            <p:nvPr/>
          </p:nvPicPr>
          <p:blipFill>
            <a:blip r:embed="rId46" cstate="print"/>
            <a:stretch>
              <a:fillRect/>
            </a:stretch>
          </p:blipFill>
          <p:spPr>
            <a:xfrm>
              <a:off x="3250107" y="3621354"/>
              <a:ext cx="239225" cy="93471"/>
            </a:xfrm>
            <a:prstGeom prst="rect">
              <a:avLst/>
            </a:prstGeom>
          </p:spPr>
        </p:pic>
        <p:pic>
          <p:nvPicPr>
            <p:cNvPr id="89" name="object 89"/>
            <p:cNvPicPr/>
            <p:nvPr/>
          </p:nvPicPr>
          <p:blipFill>
            <a:blip r:embed="rId47" cstate="print"/>
            <a:stretch>
              <a:fillRect/>
            </a:stretch>
          </p:blipFill>
          <p:spPr>
            <a:xfrm>
              <a:off x="3512272" y="3621353"/>
              <a:ext cx="77011" cy="91831"/>
            </a:xfrm>
            <a:prstGeom prst="rect">
              <a:avLst/>
            </a:prstGeom>
          </p:spPr>
        </p:pic>
      </p:grpSp>
      <p:sp>
        <p:nvSpPr>
          <p:cNvPr id="90" name="object 90"/>
          <p:cNvSpPr/>
          <p:nvPr/>
        </p:nvSpPr>
        <p:spPr>
          <a:xfrm>
            <a:off x="2881438" y="3770579"/>
            <a:ext cx="534670" cy="375920"/>
          </a:xfrm>
          <a:custGeom>
            <a:avLst/>
            <a:gdLst/>
            <a:ahLst/>
            <a:cxnLst/>
            <a:rect l="l" t="t" r="r" b="b"/>
            <a:pathLst>
              <a:path w="534670" h="375920">
                <a:moveTo>
                  <a:pt x="0" y="375525"/>
                </a:moveTo>
                <a:lnTo>
                  <a:pt x="0" y="375525"/>
                </a:lnTo>
                <a:lnTo>
                  <a:pt x="534161" y="375525"/>
                </a:lnTo>
              </a:path>
              <a:path w="534670" h="375920">
                <a:moveTo>
                  <a:pt x="267080" y="375525"/>
                </a:moveTo>
                <a:lnTo>
                  <a:pt x="267080" y="375525"/>
                </a:lnTo>
                <a:lnTo>
                  <a:pt x="267080" y="0"/>
                </a:lnTo>
              </a:path>
            </a:pathLst>
          </a:custGeom>
          <a:ln w="16391">
            <a:solidFill>
              <a:srgbClr val="CD1D31"/>
            </a:solidFill>
          </a:ln>
        </p:spPr>
        <p:txBody>
          <a:bodyPr wrap="square" lIns="0" tIns="0" rIns="0" bIns="0" rtlCol="0"/>
          <a:lstStyle/>
          <a:p>
            <a:endParaRPr/>
          </a:p>
        </p:txBody>
      </p:sp>
      <p:pic>
        <p:nvPicPr>
          <p:cNvPr id="91" name="object 91"/>
          <p:cNvPicPr/>
          <p:nvPr/>
        </p:nvPicPr>
        <p:blipFill>
          <a:blip r:embed="rId48" cstate="print"/>
          <a:stretch>
            <a:fillRect/>
          </a:stretch>
        </p:blipFill>
        <p:spPr>
          <a:xfrm>
            <a:off x="5255671" y="3377014"/>
            <a:ext cx="263803" cy="124629"/>
          </a:xfrm>
          <a:prstGeom prst="rect">
            <a:avLst/>
          </a:prstGeom>
        </p:spPr>
      </p:pic>
      <p:grpSp>
        <p:nvGrpSpPr>
          <p:cNvPr id="92" name="object 92"/>
          <p:cNvGrpSpPr/>
          <p:nvPr/>
        </p:nvGrpSpPr>
        <p:grpSpPr>
          <a:xfrm>
            <a:off x="5591570" y="3368814"/>
            <a:ext cx="367030" cy="133350"/>
            <a:chOff x="5591570" y="3368814"/>
            <a:chExt cx="367030" cy="133350"/>
          </a:xfrm>
        </p:grpSpPr>
        <p:pic>
          <p:nvPicPr>
            <p:cNvPr id="93" name="object 93"/>
            <p:cNvPicPr/>
            <p:nvPr/>
          </p:nvPicPr>
          <p:blipFill>
            <a:blip r:embed="rId49" cstate="print"/>
            <a:stretch>
              <a:fillRect/>
            </a:stretch>
          </p:blipFill>
          <p:spPr>
            <a:xfrm>
              <a:off x="5591570" y="3409811"/>
              <a:ext cx="145829" cy="91831"/>
            </a:xfrm>
            <a:prstGeom prst="rect">
              <a:avLst/>
            </a:prstGeom>
          </p:spPr>
        </p:pic>
        <p:sp>
          <p:nvSpPr>
            <p:cNvPr id="94" name="object 94"/>
            <p:cNvSpPr/>
            <p:nvPr/>
          </p:nvSpPr>
          <p:spPr>
            <a:xfrm>
              <a:off x="5766893" y="3368814"/>
              <a:ext cx="16510" cy="131445"/>
            </a:xfrm>
            <a:custGeom>
              <a:avLst/>
              <a:gdLst/>
              <a:ahLst/>
              <a:cxnLst/>
              <a:rect l="l" t="t" r="r" b="b"/>
              <a:pathLst>
                <a:path w="16510" h="131445">
                  <a:moveTo>
                    <a:pt x="16385" y="131187"/>
                  </a:moveTo>
                  <a:lnTo>
                    <a:pt x="0" y="131187"/>
                  </a:lnTo>
                  <a:lnTo>
                    <a:pt x="0" y="0"/>
                  </a:lnTo>
                  <a:lnTo>
                    <a:pt x="16385" y="0"/>
                  </a:lnTo>
                  <a:lnTo>
                    <a:pt x="16385" y="131187"/>
                  </a:lnTo>
                  <a:close/>
                </a:path>
              </a:pathLst>
            </a:custGeom>
            <a:solidFill>
              <a:srgbClr val="000000"/>
            </a:solidFill>
          </p:spPr>
          <p:txBody>
            <a:bodyPr wrap="square" lIns="0" tIns="0" rIns="0" bIns="0" rtlCol="0"/>
            <a:lstStyle/>
            <a:p>
              <a:endParaRPr/>
            </a:p>
          </p:txBody>
        </p:sp>
        <p:pic>
          <p:nvPicPr>
            <p:cNvPr id="95" name="object 95"/>
            <p:cNvPicPr/>
            <p:nvPr/>
          </p:nvPicPr>
          <p:blipFill>
            <a:blip r:embed="rId50" cstate="print"/>
            <a:stretch>
              <a:fillRect/>
            </a:stretch>
          </p:blipFill>
          <p:spPr>
            <a:xfrm>
              <a:off x="5807856" y="3409809"/>
              <a:ext cx="150744" cy="91831"/>
            </a:xfrm>
            <a:prstGeom prst="rect">
              <a:avLst/>
            </a:prstGeom>
          </p:spPr>
        </p:pic>
      </p:grpSp>
      <p:pic>
        <p:nvPicPr>
          <p:cNvPr id="96" name="object 96"/>
          <p:cNvPicPr/>
          <p:nvPr/>
        </p:nvPicPr>
        <p:blipFill>
          <a:blip r:embed="rId51" cstate="print"/>
          <a:stretch>
            <a:fillRect/>
          </a:stretch>
        </p:blipFill>
        <p:spPr>
          <a:xfrm>
            <a:off x="6015950" y="3385211"/>
            <a:ext cx="163853" cy="116429"/>
          </a:xfrm>
          <a:prstGeom prst="rect">
            <a:avLst/>
          </a:prstGeom>
        </p:spPr>
      </p:pic>
      <p:grpSp>
        <p:nvGrpSpPr>
          <p:cNvPr id="97" name="object 97"/>
          <p:cNvGrpSpPr/>
          <p:nvPr/>
        </p:nvGrpSpPr>
        <p:grpSpPr>
          <a:xfrm>
            <a:off x="6251899" y="3409807"/>
            <a:ext cx="249554" cy="92075"/>
            <a:chOff x="6251899" y="3409807"/>
            <a:chExt cx="249554" cy="92075"/>
          </a:xfrm>
        </p:grpSpPr>
        <p:pic>
          <p:nvPicPr>
            <p:cNvPr id="98" name="object 98"/>
            <p:cNvPicPr/>
            <p:nvPr/>
          </p:nvPicPr>
          <p:blipFill>
            <a:blip r:embed="rId52" cstate="print"/>
            <a:stretch>
              <a:fillRect/>
            </a:stretch>
          </p:blipFill>
          <p:spPr>
            <a:xfrm>
              <a:off x="6251899" y="3411448"/>
              <a:ext cx="77011" cy="90191"/>
            </a:xfrm>
            <a:prstGeom prst="rect">
              <a:avLst/>
            </a:prstGeom>
          </p:spPr>
        </p:pic>
        <p:pic>
          <p:nvPicPr>
            <p:cNvPr id="99" name="object 99"/>
            <p:cNvPicPr/>
            <p:nvPr/>
          </p:nvPicPr>
          <p:blipFill>
            <a:blip r:embed="rId53" cstate="print"/>
            <a:stretch>
              <a:fillRect/>
            </a:stretch>
          </p:blipFill>
          <p:spPr>
            <a:xfrm>
              <a:off x="6350210" y="3409807"/>
              <a:ext cx="150744" cy="91831"/>
            </a:xfrm>
            <a:prstGeom prst="rect">
              <a:avLst/>
            </a:prstGeom>
          </p:spPr>
        </p:pic>
      </p:grpSp>
      <p:sp>
        <p:nvSpPr>
          <p:cNvPr id="100" name="object 100"/>
          <p:cNvSpPr/>
          <p:nvPr/>
        </p:nvSpPr>
        <p:spPr>
          <a:xfrm>
            <a:off x="6573050" y="3367176"/>
            <a:ext cx="98425" cy="133350"/>
          </a:xfrm>
          <a:custGeom>
            <a:avLst/>
            <a:gdLst/>
            <a:ahLst/>
            <a:cxnLst/>
            <a:rect l="l" t="t" r="r" b="b"/>
            <a:pathLst>
              <a:path w="98425" h="133350">
                <a:moveTo>
                  <a:pt x="16383" y="44272"/>
                </a:moveTo>
                <a:lnTo>
                  <a:pt x="1638" y="44272"/>
                </a:lnTo>
                <a:lnTo>
                  <a:pt x="1638" y="132829"/>
                </a:lnTo>
                <a:lnTo>
                  <a:pt x="16383" y="132829"/>
                </a:lnTo>
                <a:lnTo>
                  <a:pt x="16383" y="44272"/>
                </a:lnTo>
                <a:close/>
              </a:path>
              <a:path w="98425" h="133350">
                <a:moveTo>
                  <a:pt x="18021" y="4914"/>
                </a:moveTo>
                <a:lnTo>
                  <a:pt x="0" y="4914"/>
                </a:lnTo>
                <a:lnTo>
                  <a:pt x="0" y="24599"/>
                </a:lnTo>
                <a:lnTo>
                  <a:pt x="18021" y="24599"/>
                </a:lnTo>
                <a:lnTo>
                  <a:pt x="18021" y="4914"/>
                </a:lnTo>
                <a:close/>
              </a:path>
              <a:path w="98425" h="133350">
                <a:moveTo>
                  <a:pt x="98310" y="1638"/>
                </a:moveTo>
                <a:lnTo>
                  <a:pt x="96672" y="1638"/>
                </a:lnTo>
                <a:lnTo>
                  <a:pt x="95034" y="0"/>
                </a:lnTo>
                <a:lnTo>
                  <a:pt x="81927" y="0"/>
                </a:lnTo>
                <a:lnTo>
                  <a:pt x="72085" y="3276"/>
                </a:lnTo>
                <a:lnTo>
                  <a:pt x="65532" y="6565"/>
                </a:lnTo>
                <a:lnTo>
                  <a:pt x="63893" y="9842"/>
                </a:lnTo>
                <a:lnTo>
                  <a:pt x="60617" y="13119"/>
                </a:lnTo>
                <a:lnTo>
                  <a:pt x="60617" y="16395"/>
                </a:lnTo>
                <a:lnTo>
                  <a:pt x="58978" y="21323"/>
                </a:lnTo>
                <a:lnTo>
                  <a:pt x="58978" y="26238"/>
                </a:lnTo>
                <a:lnTo>
                  <a:pt x="57340" y="31153"/>
                </a:lnTo>
                <a:lnTo>
                  <a:pt x="57340" y="44272"/>
                </a:lnTo>
                <a:lnTo>
                  <a:pt x="37680" y="44272"/>
                </a:lnTo>
                <a:lnTo>
                  <a:pt x="37680" y="57391"/>
                </a:lnTo>
                <a:lnTo>
                  <a:pt x="57340" y="57391"/>
                </a:lnTo>
                <a:lnTo>
                  <a:pt x="57340" y="132829"/>
                </a:lnTo>
                <a:lnTo>
                  <a:pt x="73723" y="132829"/>
                </a:lnTo>
                <a:lnTo>
                  <a:pt x="73723" y="57391"/>
                </a:lnTo>
                <a:lnTo>
                  <a:pt x="98310" y="57391"/>
                </a:lnTo>
                <a:lnTo>
                  <a:pt x="98310" y="44272"/>
                </a:lnTo>
                <a:lnTo>
                  <a:pt x="73723" y="44272"/>
                </a:lnTo>
                <a:lnTo>
                  <a:pt x="73723" y="27876"/>
                </a:lnTo>
                <a:lnTo>
                  <a:pt x="75361" y="26238"/>
                </a:lnTo>
                <a:lnTo>
                  <a:pt x="75361" y="21323"/>
                </a:lnTo>
                <a:lnTo>
                  <a:pt x="83566" y="13119"/>
                </a:lnTo>
                <a:lnTo>
                  <a:pt x="95034" y="13119"/>
                </a:lnTo>
                <a:lnTo>
                  <a:pt x="96672" y="14757"/>
                </a:lnTo>
                <a:lnTo>
                  <a:pt x="98310" y="14757"/>
                </a:lnTo>
                <a:lnTo>
                  <a:pt x="98310" y="13119"/>
                </a:lnTo>
                <a:lnTo>
                  <a:pt x="98310" y="1638"/>
                </a:lnTo>
                <a:close/>
              </a:path>
            </a:pathLst>
          </a:custGeom>
          <a:solidFill>
            <a:srgbClr val="000000"/>
          </a:solidFill>
        </p:spPr>
        <p:txBody>
          <a:bodyPr wrap="square" lIns="0" tIns="0" rIns="0" bIns="0" rtlCol="0"/>
          <a:lstStyle/>
          <a:p>
            <a:endParaRPr/>
          </a:p>
        </p:txBody>
      </p:sp>
      <p:grpSp>
        <p:nvGrpSpPr>
          <p:cNvPr id="101" name="object 101"/>
          <p:cNvGrpSpPr/>
          <p:nvPr/>
        </p:nvGrpSpPr>
        <p:grpSpPr>
          <a:xfrm>
            <a:off x="6730350" y="3368810"/>
            <a:ext cx="498475" cy="133350"/>
            <a:chOff x="6730350" y="3368810"/>
            <a:chExt cx="498475" cy="133350"/>
          </a:xfrm>
        </p:grpSpPr>
        <p:pic>
          <p:nvPicPr>
            <p:cNvPr id="102" name="object 102"/>
            <p:cNvPicPr/>
            <p:nvPr/>
          </p:nvPicPr>
          <p:blipFill>
            <a:blip r:embed="rId54" cstate="print"/>
            <a:stretch>
              <a:fillRect/>
            </a:stretch>
          </p:blipFill>
          <p:spPr>
            <a:xfrm>
              <a:off x="6730350" y="3368810"/>
              <a:ext cx="85203" cy="132827"/>
            </a:xfrm>
            <a:prstGeom prst="rect">
              <a:avLst/>
            </a:prstGeom>
          </p:spPr>
        </p:pic>
        <p:pic>
          <p:nvPicPr>
            <p:cNvPr id="103" name="object 103"/>
            <p:cNvPicPr/>
            <p:nvPr/>
          </p:nvPicPr>
          <p:blipFill>
            <a:blip r:embed="rId55" cstate="print"/>
            <a:stretch>
              <a:fillRect/>
            </a:stretch>
          </p:blipFill>
          <p:spPr>
            <a:xfrm>
              <a:off x="6838493" y="3372089"/>
              <a:ext cx="209732" cy="129548"/>
            </a:xfrm>
            <a:prstGeom prst="rect">
              <a:avLst/>
            </a:prstGeom>
          </p:spPr>
        </p:pic>
        <p:pic>
          <p:nvPicPr>
            <p:cNvPr id="104" name="object 104"/>
            <p:cNvPicPr/>
            <p:nvPr/>
          </p:nvPicPr>
          <p:blipFill>
            <a:blip r:embed="rId56" cstate="print"/>
            <a:stretch>
              <a:fillRect/>
            </a:stretch>
          </p:blipFill>
          <p:spPr>
            <a:xfrm>
              <a:off x="7069526" y="3409804"/>
              <a:ext cx="158937" cy="91831"/>
            </a:xfrm>
            <a:prstGeom prst="rect">
              <a:avLst/>
            </a:prstGeom>
          </p:spPr>
        </p:pic>
      </p:grpSp>
      <p:pic>
        <p:nvPicPr>
          <p:cNvPr id="105" name="object 105"/>
          <p:cNvPicPr/>
          <p:nvPr/>
        </p:nvPicPr>
        <p:blipFill>
          <a:blip r:embed="rId57" cstate="print"/>
          <a:stretch>
            <a:fillRect/>
          </a:stretch>
        </p:blipFill>
        <p:spPr>
          <a:xfrm>
            <a:off x="5231093" y="3578707"/>
            <a:ext cx="1133864" cy="132870"/>
          </a:xfrm>
          <a:prstGeom prst="rect">
            <a:avLst/>
          </a:prstGeom>
        </p:spPr>
      </p:pic>
      <p:grpSp>
        <p:nvGrpSpPr>
          <p:cNvPr id="106" name="object 106"/>
          <p:cNvGrpSpPr/>
          <p:nvPr/>
        </p:nvGrpSpPr>
        <p:grpSpPr>
          <a:xfrm>
            <a:off x="6428860" y="3578747"/>
            <a:ext cx="832485" cy="133350"/>
            <a:chOff x="6428860" y="3578747"/>
            <a:chExt cx="832485" cy="133350"/>
          </a:xfrm>
        </p:grpSpPr>
        <p:pic>
          <p:nvPicPr>
            <p:cNvPr id="107" name="object 107"/>
            <p:cNvPicPr/>
            <p:nvPr/>
          </p:nvPicPr>
          <p:blipFill>
            <a:blip r:embed="rId58" cstate="print"/>
            <a:stretch>
              <a:fillRect/>
            </a:stretch>
          </p:blipFill>
          <p:spPr>
            <a:xfrm>
              <a:off x="6428860" y="3619744"/>
              <a:ext cx="168768" cy="91831"/>
            </a:xfrm>
            <a:prstGeom prst="rect">
              <a:avLst/>
            </a:prstGeom>
          </p:spPr>
        </p:pic>
        <p:pic>
          <p:nvPicPr>
            <p:cNvPr id="108" name="object 108"/>
            <p:cNvPicPr/>
            <p:nvPr/>
          </p:nvPicPr>
          <p:blipFill>
            <a:blip r:embed="rId59" cstate="print"/>
            <a:stretch>
              <a:fillRect/>
            </a:stretch>
          </p:blipFill>
          <p:spPr>
            <a:xfrm>
              <a:off x="6620568" y="3619743"/>
              <a:ext cx="78649" cy="90191"/>
            </a:xfrm>
            <a:prstGeom prst="rect">
              <a:avLst/>
            </a:prstGeom>
          </p:spPr>
        </p:pic>
        <p:pic>
          <p:nvPicPr>
            <p:cNvPr id="109" name="object 109"/>
            <p:cNvPicPr/>
            <p:nvPr/>
          </p:nvPicPr>
          <p:blipFill>
            <a:blip r:embed="rId60" cstate="print"/>
            <a:stretch>
              <a:fillRect/>
            </a:stretch>
          </p:blipFill>
          <p:spPr>
            <a:xfrm>
              <a:off x="6720519" y="3578747"/>
              <a:ext cx="85203" cy="132827"/>
            </a:xfrm>
            <a:prstGeom prst="rect">
              <a:avLst/>
            </a:prstGeom>
          </p:spPr>
        </p:pic>
        <p:pic>
          <p:nvPicPr>
            <p:cNvPr id="110" name="object 110"/>
            <p:cNvPicPr/>
            <p:nvPr/>
          </p:nvPicPr>
          <p:blipFill>
            <a:blip r:embed="rId61" cstate="print"/>
            <a:stretch>
              <a:fillRect/>
            </a:stretch>
          </p:blipFill>
          <p:spPr>
            <a:xfrm>
              <a:off x="6835216" y="3582026"/>
              <a:ext cx="95034" cy="129547"/>
            </a:xfrm>
            <a:prstGeom prst="rect">
              <a:avLst/>
            </a:prstGeom>
          </p:spPr>
        </p:pic>
        <p:sp>
          <p:nvSpPr>
            <p:cNvPr id="111" name="object 111"/>
            <p:cNvSpPr/>
            <p:nvPr/>
          </p:nvSpPr>
          <p:spPr>
            <a:xfrm>
              <a:off x="6951548" y="3582034"/>
              <a:ext cx="18415" cy="128270"/>
            </a:xfrm>
            <a:custGeom>
              <a:avLst/>
              <a:gdLst/>
              <a:ahLst/>
              <a:cxnLst/>
              <a:rect l="l" t="t" r="r" b="b"/>
              <a:pathLst>
                <a:path w="18415" h="128270">
                  <a:moveTo>
                    <a:pt x="18021" y="39357"/>
                  </a:moveTo>
                  <a:lnTo>
                    <a:pt x="1638" y="39357"/>
                  </a:lnTo>
                  <a:lnTo>
                    <a:pt x="1638" y="127901"/>
                  </a:lnTo>
                  <a:lnTo>
                    <a:pt x="18021" y="127901"/>
                  </a:lnTo>
                  <a:lnTo>
                    <a:pt x="18021" y="39357"/>
                  </a:lnTo>
                  <a:close/>
                </a:path>
                <a:path w="18415" h="128270">
                  <a:moveTo>
                    <a:pt x="18021" y="0"/>
                  </a:moveTo>
                  <a:lnTo>
                    <a:pt x="0" y="0"/>
                  </a:lnTo>
                  <a:lnTo>
                    <a:pt x="0" y="19672"/>
                  </a:lnTo>
                  <a:lnTo>
                    <a:pt x="18021" y="19672"/>
                  </a:lnTo>
                  <a:lnTo>
                    <a:pt x="18021" y="0"/>
                  </a:lnTo>
                  <a:close/>
                </a:path>
              </a:pathLst>
            </a:custGeom>
            <a:solidFill>
              <a:srgbClr val="000000"/>
            </a:solidFill>
          </p:spPr>
          <p:txBody>
            <a:bodyPr wrap="square" lIns="0" tIns="0" rIns="0" bIns="0" rtlCol="0"/>
            <a:lstStyle/>
            <a:p>
              <a:endParaRPr/>
            </a:p>
          </p:txBody>
        </p:sp>
        <p:pic>
          <p:nvPicPr>
            <p:cNvPr id="112" name="object 112"/>
            <p:cNvPicPr/>
            <p:nvPr/>
          </p:nvPicPr>
          <p:blipFill>
            <a:blip r:embed="rId62" cstate="print"/>
            <a:stretch>
              <a:fillRect/>
            </a:stretch>
          </p:blipFill>
          <p:spPr>
            <a:xfrm>
              <a:off x="6992515" y="3619741"/>
              <a:ext cx="90119" cy="91831"/>
            </a:xfrm>
            <a:prstGeom prst="rect">
              <a:avLst/>
            </a:prstGeom>
          </p:spPr>
        </p:pic>
        <p:pic>
          <p:nvPicPr>
            <p:cNvPr id="113" name="object 113"/>
            <p:cNvPicPr/>
            <p:nvPr/>
          </p:nvPicPr>
          <p:blipFill>
            <a:blip r:embed="rId63" cstate="print"/>
            <a:stretch>
              <a:fillRect/>
            </a:stretch>
          </p:blipFill>
          <p:spPr>
            <a:xfrm>
              <a:off x="7105573" y="3619741"/>
              <a:ext cx="78649" cy="90191"/>
            </a:xfrm>
            <a:prstGeom prst="rect">
              <a:avLst/>
            </a:prstGeom>
          </p:spPr>
        </p:pic>
        <p:sp>
          <p:nvSpPr>
            <p:cNvPr id="114" name="object 114"/>
            <p:cNvSpPr/>
            <p:nvPr/>
          </p:nvSpPr>
          <p:spPr>
            <a:xfrm>
              <a:off x="7205524" y="3619740"/>
              <a:ext cx="55880" cy="92075"/>
            </a:xfrm>
            <a:custGeom>
              <a:avLst/>
              <a:gdLst/>
              <a:ahLst/>
              <a:cxnLst/>
              <a:rect l="l" t="t" r="r" b="b"/>
              <a:pathLst>
                <a:path w="55879" h="92075">
                  <a:moveTo>
                    <a:pt x="51613" y="78712"/>
                  </a:moveTo>
                  <a:lnTo>
                    <a:pt x="26216" y="78712"/>
                  </a:lnTo>
                  <a:lnTo>
                    <a:pt x="27855" y="77072"/>
                  </a:lnTo>
                  <a:lnTo>
                    <a:pt x="31132" y="77072"/>
                  </a:lnTo>
                  <a:lnTo>
                    <a:pt x="37686" y="70513"/>
                  </a:lnTo>
                  <a:lnTo>
                    <a:pt x="37686" y="63954"/>
                  </a:lnTo>
                  <a:lnTo>
                    <a:pt x="36047" y="60674"/>
                  </a:lnTo>
                  <a:lnTo>
                    <a:pt x="31132" y="55754"/>
                  </a:lnTo>
                  <a:lnTo>
                    <a:pt x="11469" y="45915"/>
                  </a:lnTo>
                  <a:lnTo>
                    <a:pt x="9831" y="44275"/>
                  </a:lnTo>
                  <a:lnTo>
                    <a:pt x="6554" y="42636"/>
                  </a:lnTo>
                  <a:lnTo>
                    <a:pt x="1638" y="37716"/>
                  </a:lnTo>
                  <a:lnTo>
                    <a:pt x="0" y="34436"/>
                  </a:lnTo>
                  <a:lnTo>
                    <a:pt x="0" y="18038"/>
                  </a:lnTo>
                  <a:lnTo>
                    <a:pt x="4915" y="8199"/>
                  </a:lnTo>
                  <a:lnTo>
                    <a:pt x="8192" y="6559"/>
                  </a:lnTo>
                  <a:lnTo>
                    <a:pt x="11469" y="3279"/>
                  </a:lnTo>
                  <a:lnTo>
                    <a:pt x="18023" y="0"/>
                  </a:lnTo>
                  <a:lnTo>
                    <a:pt x="40963" y="0"/>
                  </a:lnTo>
                  <a:lnTo>
                    <a:pt x="44240" y="1639"/>
                  </a:lnTo>
                  <a:lnTo>
                    <a:pt x="47517" y="1639"/>
                  </a:lnTo>
                  <a:lnTo>
                    <a:pt x="50794" y="3279"/>
                  </a:lnTo>
                  <a:lnTo>
                    <a:pt x="49565" y="13118"/>
                  </a:lnTo>
                  <a:lnTo>
                    <a:pt x="24577" y="13118"/>
                  </a:lnTo>
                  <a:lnTo>
                    <a:pt x="18023" y="16398"/>
                  </a:lnTo>
                  <a:lnTo>
                    <a:pt x="16385" y="19678"/>
                  </a:lnTo>
                  <a:lnTo>
                    <a:pt x="16385" y="26237"/>
                  </a:lnTo>
                  <a:lnTo>
                    <a:pt x="18023" y="27877"/>
                  </a:lnTo>
                  <a:lnTo>
                    <a:pt x="19662" y="31157"/>
                  </a:lnTo>
                  <a:lnTo>
                    <a:pt x="22939" y="34436"/>
                  </a:lnTo>
                  <a:lnTo>
                    <a:pt x="29493" y="37716"/>
                  </a:lnTo>
                  <a:lnTo>
                    <a:pt x="32770" y="37716"/>
                  </a:lnTo>
                  <a:lnTo>
                    <a:pt x="42601" y="42636"/>
                  </a:lnTo>
                  <a:lnTo>
                    <a:pt x="44240" y="45915"/>
                  </a:lnTo>
                  <a:lnTo>
                    <a:pt x="50794" y="49195"/>
                  </a:lnTo>
                  <a:lnTo>
                    <a:pt x="55710" y="59034"/>
                  </a:lnTo>
                  <a:lnTo>
                    <a:pt x="55710" y="68873"/>
                  </a:lnTo>
                  <a:lnTo>
                    <a:pt x="54071" y="73793"/>
                  </a:lnTo>
                  <a:lnTo>
                    <a:pt x="51613" y="78712"/>
                  </a:lnTo>
                  <a:close/>
                </a:path>
                <a:path w="55879" h="92075">
                  <a:moveTo>
                    <a:pt x="49155" y="16398"/>
                  </a:moveTo>
                  <a:lnTo>
                    <a:pt x="47517" y="16398"/>
                  </a:lnTo>
                  <a:lnTo>
                    <a:pt x="45878" y="14758"/>
                  </a:lnTo>
                  <a:lnTo>
                    <a:pt x="42601" y="14758"/>
                  </a:lnTo>
                  <a:lnTo>
                    <a:pt x="40963" y="13118"/>
                  </a:lnTo>
                  <a:lnTo>
                    <a:pt x="49565" y="13118"/>
                  </a:lnTo>
                  <a:lnTo>
                    <a:pt x="49155" y="16398"/>
                  </a:lnTo>
                  <a:close/>
                </a:path>
                <a:path w="55879" h="92075">
                  <a:moveTo>
                    <a:pt x="31132" y="91831"/>
                  </a:moveTo>
                  <a:lnTo>
                    <a:pt x="11469" y="91831"/>
                  </a:lnTo>
                  <a:lnTo>
                    <a:pt x="6554" y="90191"/>
                  </a:lnTo>
                  <a:lnTo>
                    <a:pt x="0" y="86912"/>
                  </a:lnTo>
                  <a:lnTo>
                    <a:pt x="0" y="72153"/>
                  </a:lnTo>
                  <a:lnTo>
                    <a:pt x="1638" y="73793"/>
                  </a:lnTo>
                  <a:lnTo>
                    <a:pt x="3277" y="73793"/>
                  </a:lnTo>
                  <a:lnTo>
                    <a:pt x="6554" y="75433"/>
                  </a:lnTo>
                  <a:lnTo>
                    <a:pt x="8192" y="75433"/>
                  </a:lnTo>
                  <a:lnTo>
                    <a:pt x="9831" y="77072"/>
                  </a:lnTo>
                  <a:lnTo>
                    <a:pt x="13108" y="77072"/>
                  </a:lnTo>
                  <a:lnTo>
                    <a:pt x="14746" y="78712"/>
                  </a:lnTo>
                  <a:lnTo>
                    <a:pt x="51613" y="78712"/>
                  </a:lnTo>
                  <a:lnTo>
                    <a:pt x="49155" y="83632"/>
                  </a:lnTo>
                  <a:lnTo>
                    <a:pt x="36047" y="90191"/>
                  </a:lnTo>
                  <a:lnTo>
                    <a:pt x="31132" y="91831"/>
                  </a:lnTo>
                  <a:close/>
                </a:path>
              </a:pathLst>
            </a:custGeom>
            <a:solidFill>
              <a:srgbClr val="000000"/>
            </a:solidFill>
          </p:spPr>
          <p:txBody>
            <a:bodyPr wrap="square" lIns="0" tIns="0" rIns="0" bIns="0" rtlCol="0"/>
            <a:lstStyle/>
            <a:p>
              <a:endParaRPr/>
            </a:p>
          </p:txBody>
        </p:sp>
      </p:grpSp>
      <p:sp>
        <p:nvSpPr>
          <p:cNvPr id="115" name="object 115"/>
          <p:cNvSpPr/>
          <p:nvPr/>
        </p:nvSpPr>
        <p:spPr>
          <a:xfrm>
            <a:off x="6078214" y="3770606"/>
            <a:ext cx="328295" cy="375920"/>
          </a:xfrm>
          <a:custGeom>
            <a:avLst/>
            <a:gdLst/>
            <a:ahLst/>
            <a:cxnLst/>
            <a:rect l="l" t="t" r="r" b="b"/>
            <a:pathLst>
              <a:path w="328295" h="375920">
                <a:moveTo>
                  <a:pt x="0" y="375525"/>
                </a:moveTo>
                <a:lnTo>
                  <a:pt x="0" y="375525"/>
                </a:lnTo>
                <a:lnTo>
                  <a:pt x="327706" y="375525"/>
                </a:lnTo>
              </a:path>
              <a:path w="328295" h="375920">
                <a:moveTo>
                  <a:pt x="163853" y="375525"/>
                </a:moveTo>
                <a:lnTo>
                  <a:pt x="163853" y="375525"/>
                </a:lnTo>
                <a:lnTo>
                  <a:pt x="163853" y="0"/>
                </a:lnTo>
              </a:path>
            </a:pathLst>
          </a:custGeom>
          <a:ln w="16391">
            <a:solidFill>
              <a:srgbClr val="CD1D31"/>
            </a:solidFill>
          </a:ln>
        </p:spPr>
        <p:txBody>
          <a:bodyPr wrap="square" lIns="0" tIns="0" rIns="0" bIns="0" rtlCol="0"/>
          <a:lstStyle/>
          <a:p>
            <a:endParaRPr/>
          </a:p>
        </p:txBody>
      </p:sp>
      <p:grpSp>
        <p:nvGrpSpPr>
          <p:cNvPr id="116" name="object 116"/>
          <p:cNvGrpSpPr/>
          <p:nvPr/>
        </p:nvGrpSpPr>
        <p:grpSpPr>
          <a:xfrm>
            <a:off x="1783621" y="4964415"/>
            <a:ext cx="529590" cy="342900"/>
            <a:chOff x="1783621" y="4964415"/>
            <a:chExt cx="529590" cy="342900"/>
          </a:xfrm>
        </p:grpSpPr>
        <p:pic>
          <p:nvPicPr>
            <p:cNvPr id="117" name="object 117"/>
            <p:cNvPicPr/>
            <p:nvPr/>
          </p:nvPicPr>
          <p:blipFill>
            <a:blip r:embed="rId64" cstate="print"/>
            <a:stretch>
              <a:fillRect/>
            </a:stretch>
          </p:blipFill>
          <p:spPr>
            <a:xfrm>
              <a:off x="1783621" y="4972615"/>
              <a:ext cx="116335" cy="124628"/>
            </a:xfrm>
            <a:prstGeom prst="rect">
              <a:avLst/>
            </a:prstGeom>
          </p:spPr>
        </p:pic>
        <p:pic>
          <p:nvPicPr>
            <p:cNvPr id="118" name="object 118"/>
            <p:cNvPicPr/>
            <p:nvPr/>
          </p:nvPicPr>
          <p:blipFill>
            <a:blip r:embed="rId65" cstate="print"/>
            <a:stretch>
              <a:fillRect/>
            </a:stretch>
          </p:blipFill>
          <p:spPr>
            <a:xfrm>
              <a:off x="1924535" y="5005412"/>
              <a:ext cx="78649" cy="90191"/>
            </a:xfrm>
            <a:prstGeom prst="rect">
              <a:avLst/>
            </a:prstGeom>
          </p:spPr>
        </p:pic>
        <p:sp>
          <p:nvSpPr>
            <p:cNvPr id="119" name="object 119"/>
            <p:cNvSpPr/>
            <p:nvPr/>
          </p:nvSpPr>
          <p:spPr>
            <a:xfrm>
              <a:off x="1790166" y="4964417"/>
              <a:ext cx="360680" cy="341630"/>
            </a:xfrm>
            <a:custGeom>
              <a:avLst/>
              <a:gdLst/>
              <a:ahLst/>
              <a:cxnLst/>
              <a:rect l="l" t="t" r="r" b="b"/>
              <a:pathLst>
                <a:path w="360680" h="341629">
                  <a:moveTo>
                    <a:pt x="16383" y="252539"/>
                  </a:moveTo>
                  <a:lnTo>
                    <a:pt x="0" y="252539"/>
                  </a:lnTo>
                  <a:lnTo>
                    <a:pt x="0" y="341083"/>
                  </a:lnTo>
                  <a:lnTo>
                    <a:pt x="16383" y="341083"/>
                  </a:lnTo>
                  <a:lnTo>
                    <a:pt x="16383" y="252539"/>
                  </a:lnTo>
                  <a:close/>
                </a:path>
                <a:path w="360680" h="341629">
                  <a:moveTo>
                    <a:pt x="18021" y="213182"/>
                  </a:moveTo>
                  <a:lnTo>
                    <a:pt x="0" y="213182"/>
                  </a:lnTo>
                  <a:lnTo>
                    <a:pt x="0" y="232854"/>
                  </a:lnTo>
                  <a:lnTo>
                    <a:pt x="18021" y="232854"/>
                  </a:lnTo>
                  <a:lnTo>
                    <a:pt x="18021" y="213182"/>
                  </a:lnTo>
                  <a:close/>
                </a:path>
                <a:path w="360680" h="341629">
                  <a:moveTo>
                    <a:pt x="98310" y="209905"/>
                  </a:moveTo>
                  <a:lnTo>
                    <a:pt x="96672" y="209905"/>
                  </a:lnTo>
                  <a:lnTo>
                    <a:pt x="95034" y="208254"/>
                  </a:lnTo>
                  <a:lnTo>
                    <a:pt x="81927" y="208254"/>
                  </a:lnTo>
                  <a:lnTo>
                    <a:pt x="72097" y="211543"/>
                  </a:lnTo>
                  <a:lnTo>
                    <a:pt x="65544" y="214820"/>
                  </a:lnTo>
                  <a:lnTo>
                    <a:pt x="63906" y="218097"/>
                  </a:lnTo>
                  <a:lnTo>
                    <a:pt x="60629" y="221373"/>
                  </a:lnTo>
                  <a:lnTo>
                    <a:pt x="58991" y="224663"/>
                  </a:lnTo>
                  <a:lnTo>
                    <a:pt x="58991" y="229577"/>
                  </a:lnTo>
                  <a:lnTo>
                    <a:pt x="57353" y="234492"/>
                  </a:lnTo>
                  <a:lnTo>
                    <a:pt x="57353" y="252539"/>
                  </a:lnTo>
                  <a:lnTo>
                    <a:pt x="36055" y="252539"/>
                  </a:lnTo>
                  <a:lnTo>
                    <a:pt x="36055" y="265658"/>
                  </a:lnTo>
                  <a:lnTo>
                    <a:pt x="57353" y="265658"/>
                  </a:lnTo>
                  <a:lnTo>
                    <a:pt x="57353" y="341083"/>
                  </a:lnTo>
                  <a:lnTo>
                    <a:pt x="73736" y="341083"/>
                  </a:lnTo>
                  <a:lnTo>
                    <a:pt x="73736" y="265658"/>
                  </a:lnTo>
                  <a:lnTo>
                    <a:pt x="96672" y="265658"/>
                  </a:lnTo>
                  <a:lnTo>
                    <a:pt x="96672" y="252539"/>
                  </a:lnTo>
                  <a:lnTo>
                    <a:pt x="73736" y="252539"/>
                  </a:lnTo>
                  <a:lnTo>
                    <a:pt x="73736" y="234492"/>
                  </a:lnTo>
                  <a:lnTo>
                    <a:pt x="75374" y="231216"/>
                  </a:lnTo>
                  <a:lnTo>
                    <a:pt x="75374" y="229577"/>
                  </a:lnTo>
                  <a:lnTo>
                    <a:pt x="77012" y="227939"/>
                  </a:lnTo>
                  <a:lnTo>
                    <a:pt x="77012" y="226301"/>
                  </a:lnTo>
                  <a:lnTo>
                    <a:pt x="78651" y="224663"/>
                  </a:lnTo>
                  <a:lnTo>
                    <a:pt x="81927" y="223024"/>
                  </a:lnTo>
                  <a:lnTo>
                    <a:pt x="83566" y="221373"/>
                  </a:lnTo>
                  <a:lnTo>
                    <a:pt x="95034" y="221373"/>
                  </a:lnTo>
                  <a:lnTo>
                    <a:pt x="96672" y="223024"/>
                  </a:lnTo>
                  <a:lnTo>
                    <a:pt x="98310" y="223024"/>
                  </a:lnTo>
                  <a:lnTo>
                    <a:pt x="98310" y="209905"/>
                  </a:lnTo>
                  <a:close/>
                </a:path>
                <a:path w="360680" h="341629">
                  <a:moveTo>
                    <a:pt x="258889" y="0"/>
                  </a:moveTo>
                  <a:lnTo>
                    <a:pt x="242506" y="0"/>
                  </a:lnTo>
                  <a:lnTo>
                    <a:pt x="242506" y="131191"/>
                  </a:lnTo>
                  <a:lnTo>
                    <a:pt x="258889" y="131191"/>
                  </a:lnTo>
                  <a:lnTo>
                    <a:pt x="258889" y="0"/>
                  </a:lnTo>
                  <a:close/>
                </a:path>
                <a:path w="360680" h="341629">
                  <a:moveTo>
                    <a:pt x="360476" y="42646"/>
                  </a:moveTo>
                  <a:lnTo>
                    <a:pt x="344093" y="42646"/>
                  </a:lnTo>
                  <a:lnTo>
                    <a:pt x="319519" y="116433"/>
                  </a:lnTo>
                  <a:lnTo>
                    <a:pt x="294944" y="42646"/>
                  </a:lnTo>
                  <a:lnTo>
                    <a:pt x="276910" y="42646"/>
                  </a:lnTo>
                  <a:lnTo>
                    <a:pt x="306412" y="124637"/>
                  </a:lnTo>
                  <a:lnTo>
                    <a:pt x="308051" y="126276"/>
                  </a:lnTo>
                  <a:lnTo>
                    <a:pt x="308051" y="127914"/>
                  </a:lnTo>
                  <a:lnTo>
                    <a:pt x="309689" y="129552"/>
                  </a:lnTo>
                  <a:lnTo>
                    <a:pt x="309689" y="137756"/>
                  </a:lnTo>
                  <a:lnTo>
                    <a:pt x="308051" y="141033"/>
                  </a:lnTo>
                  <a:lnTo>
                    <a:pt x="308051" y="142671"/>
                  </a:lnTo>
                  <a:lnTo>
                    <a:pt x="304774" y="149225"/>
                  </a:lnTo>
                  <a:lnTo>
                    <a:pt x="303136" y="150876"/>
                  </a:lnTo>
                  <a:lnTo>
                    <a:pt x="299859" y="152514"/>
                  </a:lnTo>
                  <a:lnTo>
                    <a:pt x="296583" y="155790"/>
                  </a:lnTo>
                  <a:lnTo>
                    <a:pt x="283464" y="155790"/>
                  </a:lnTo>
                  <a:lnTo>
                    <a:pt x="283464" y="154152"/>
                  </a:lnTo>
                  <a:lnTo>
                    <a:pt x="281825" y="168910"/>
                  </a:lnTo>
                  <a:lnTo>
                    <a:pt x="303136" y="168910"/>
                  </a:lnTo>
                  <a:lnTo>
                    <a:pt x="306412" y="165633"/>
                  </a:lnTo>
                  <a:lnTo>
                    <a:pt x="309689" y="163995"/>
                  </a:lnTo>
                  <a:lnTo>
                    <a:pt x="316242" y="157429"/>
                  </a:lnTo>
                  <a:lnTo>
                    <a:pt x="317881" y="154152"/>
                  </a:lnTo>
                  <a:lnTo>
                    <a:pt x="321157" y="149225"/>
                  </a:lnTo>
                  <a:lnTo>
                    <a:pt x="322795" y="145948"/>
                  </a:lnTo>
                  <a:lnTo>
                    <a:pt x="324434" y="141033"/>
                  </a:lnTo>
                  <a:lnTo>
                    <a:pt x="326072" y="137756"/>
                  </a:lnTo>
                  <a:lnTo>
                    <a:pt x="327710" y="132829"/>
                  </a:lnTo>
                  <a:lnTo>
                    <a:pt x="360476" y="42646"/>
                  </a:lnTo>
                  <a:close/>
                </a:path>
              </a:pathLst>
            </a:custGeom>
            <a:solidFill>
              <a:srgbClr val="000000"/>
            </a:solidFill>
          </p:spPr>
          <p:txBody>
            <a:bodyPr wrap="square" lIns="0" tIns="0" rIns="0" bIns="0" rtlCol="0"/>
            <a:lstStyle/>
            <a:p>
              <a:endParaRPr/>
            </a:p>
          </p:txBody>
        </p:sp>
        <p:pic>
          <p:nvPicPr>
            <p:cNvPr id="120" name="object 120"/>
            <p:cNvPicPr/>
            <p:nvPr/>
          </p:nvPicPr>
          <p:blipFill>
            <a:blip r:embed="rId66" cstate="print"/>
            <a:stretch>
              <a:fillRect/>
            </a:stretch>
          </p:blipFill>
          <p:spPr>
            <a:xfrm>
              <a:off x="1954028" y="5174310"/>
              <a:ext cx="262165" cy="132827"/>
            </a:xfrm>
            <a:prstGeom prst="rect">
              <a:avLst/>
            </a:prstGeom>
          </p:spPr>
        </p:pic>
        <p:pic>
          <p:nvPicPr>
            <p:cNvPr id="121" name="object 121"/>
            <p:cNvPicPr/>
            <p:nvPr/>
          </p:nvPicPr>
          <p:blipFill>
            <a:blip r:embed="rId67" cstate="print"/>
            <a:stretch>
              <a:fillRect/>
            </a:stretch>
          </p:blipFill>
          <p:spPr>
            <a:xfrm>
              <a:off x="2235856" y="5174308"/>
              <a:ext cx="77011" cy="131187"/>
            </a:xfrm>
            <a:prstGeom prst="rect">
              <a:avLst/>
            </a:prstGeom>
          </p:spPr>
        </p:pic>
      </p:grpSp>
      <p:grpSp>
        <p:nvGrpSpPr>
          <p:cNvPr id="122" name="object 122"/>
          <p:cNvGrpSpPr/>
          <p:nvPr/>
        </p:nvGrpSpPr>
        <p:grpSpPr>
          <a:xfrm>
            <a:off x="2216193" y="4964410"/>
            <a:ext cx="1006475" cy="342900"/>
            <a:chOff x="2216193" y="4964410"/>
            <a:chExt cx="1006475" cy="342900"/>
          </a:xfrm>
        </p:grpSpPr>
        <p:pic>
          <p:nvPicPr>
            <p:cNvPr id="123" name="object 123"/>
            <p:cNvPicPr/>
            <p:nvPr/>
          </p:nvPicPr>
          <p:blipFill>
            <a:blip r:embed="rId68" cstate="print"/>
            <a:stretch>
              <a:fillRect/>
            </a:stretch>
          </p:blipFill>
          <p:spPr>
            <a:xfrm>
              <a:off x="2216193" y="5007051"/>
              <a:ext cx="78649" cy="90191"/>
            </a:xfrm>
            <a:prstGeom prst="rect">
              <a:avLst/>
            </a:prstGeom>
          </p:spPr>
        </p:pic>
        <p:pic>
          <p:nvPicPr>
            <p:cNvPr id="124" name="object 124"/>
            <p:cNvPicPr/>
            <p:nvPr/>
          </p:nvPicPr>
          <p:blipFill>
            <a:blip r:embed="rId69" cstate="print"/>
            <a:stretch>
              <a:fillRect/>
            </a:stretch>
          </p:blipFill>
          <p:spPr>
            <a:xfrm>
              <a:off x="2314505" y="5005410"/>
              <a:ext cx="150744" cy="91831"/>
            </a:xfrm>
            <a:prstGeom prst="rect">
              <a:avLst/>
            </a:prstGeom>
          </p:spPr>
        </p:pic>
        <p:sp>
          <p:nvSpPr>
            <p:cNvPr id="125" name="object 125"/>
            <p:cNvSpPr/>
            <p:nvPr/>
          </p:nvSpPr>
          <p:spPr>
            <a:xfrm>
              <a:off x="2524238" y="4980812"/>
              <a:ext cx="60960" cy="116839"/>
            </a:xfrm>
            <a:custGeom>
              <a:avLst/>
              <a:gdLst/>
              <a:ahLst/>
              <a:cxnLst/>
              <a:rect l="l" t="t" r="r" b="b"/>
              <a:pathLst>
                <a:path w="60960" h="116839">
                  <a:moveTo>
                    <a:pt x="54071" y="116429"/>
                  </a:moveTo>
                  <a:lnTo>
                    <a:pt x="37686" y="116429"/>
                  </a:lnTo>
                  <a:lnTo>
                    <a:pt x="31132" y="114789"/>
                  </a:lnTo>
                  <a:lnTo>
                    <a:pt x="26216" y="109869"/>
                  </a:lnTo>
                  <a:lnTo>
                    <a:pt x="21300" y="106590"/>
                  </a:lnTo>
                  <a:lnTo>
                    <a:pt x="19662" y="100030"/>
                  </a:lnTo>
                  <a:lnTo>
                    <a:pt x="19662" y="39356"/>
                  </a:lnTo>
                  <a:lnTo>
                    <a:pt x="0" y="39356"/>
                  </a:lnTo>
                  <a:lnTo>
                    <a:pt x="0" y="26237"/>
                  </a:lnTo>
                  <a:lnTo>
                    <a:pt x="19662" y="26237"/>
                  </a:lnTo>
                  <a:lnTo>
                    <a:pt x="19662" y="4919"/>
                  </a:lnTo>
                  <a:lnTo>
                    <a:pt x="36047" y="0"/>
                  </a:lnTo>
                  <a:lnTo>
                    <a:pt x="36047" y="26237"/>
                  </a:lnTo>
                  <a:lnTo>
                    <a:pt x="58987" y="26237"/>
                  </a:lnTo>
                  <a:lnTo>
                    <a:pt x="58987" y="39356"/>
                  </a:lnTo>
                  <a:lnTo>
                    <a:pt x="36047" y="39356"/>
                  </a:lnTo>
                  <a:lnTo>
                    <a:pt x="36047" y="93471"/>
                  </a:lnTo>
                  <a:lnTo>
                    <a:pt x="39324" y="100030"/>
                  </a:lnTo>
                  <a:lnTo>
                    <a:pt x="45878" y="103310"/>
                  </a:lnTo>
                  <a:lnTo>
                    <a:pt x="54071" y="103310"/>
                  </a:lnTo>
                  <a:lnTo>
                    <a:pt x="55710" y="101670"/>
                  </a:lnTo>
                  <a:lnTo>
                    <a:pt x="58987" y="101670"/>
                  </a:lnTo>
                  <a:lnTo>
                    <a:pt x="60625" y="100030"/>
                  </a:lnTo>
                  <a:lnTo>
                    <a:pt x="60625" y="114789"/>
                  </a:lnTo>
                  <a:lnTo>
                    <a:pt x="57348" y="114789"/>
                  </a:lnTo>
                  <a:lnTo>
                    <a:pt x="54071" y="116429"/>
                  </a:lnTo>
                  <a:close/>
                </a:path>
              </a:pathLst>
            </a:custGeom>
            <a:solidFill>
              <a:srgbClr val="000000"/>
            </a:solidFill>
          </p:spPr>
          <p:txBody>
            <a:bodyPr wrap="square" lIns="0" tIns="0" rIns="0" bIns="0" rtlCol="0"/>
            <a:lstStyle/>
            <a:p>
              <a:endParaRPr/>
            </a:p>
          </p:txBody>
        </p:sp>
        <p:pic>
          <p:nvPicPr>
            <p:cNvPr id="126" name="object 126"/>
            <p:cNvPicPr/>
            <p:nvPr/>
          </p:nvPicPr>
          <p:blipFill>
            <a:blip r:embed="rId70" cstate="print"/>
            <a:stretch>
              <a:fillRect/>
            </a:stretch>
          </p:blipFill>
          <p:spPr>
            <a:xfrm>
              <a:off x="2604526" y="4964413"/>
              <a:ext cx="78649" cy="131187"/>
            </a:xfrm>
            <a:prstGeom prst="rect">
              <a:avLst/>
            </a:prstGeom>
          </p:spPr>
        </p:pic>
        <p:pic>
          <p:nvPicPr>
            <p:cNvPr id="127" name="object 127"/>
            <p:cNvPicPr/>
            <p:nvPr/>
          </p:nvPicPr>
          <p:blipFill>
            <a:blip r:embed="rId71" cstate="print"/>
            <a:stretch>
              <a:fillRect/>
            </a:stretch>
          </p:blipFill>
          <p:spPr>
            <a:xfrm>
              <a:off x="2383324" y="4964410"/>
              <a:ext cx="838928" cy="342725"/>
            </a:xfrm>
            <a:prstGeom prst="rect">
              <a:avLst/>
            </a:prstGeom>
          </p:spPr>
        </p:pic>
      </p:grpSp>
      <p:grpSp>
        <p:nvGrpSpPr>
          <p:cNvPr id="128" name="object 128"/>
          <p:cNvGrpSpPr/>
          <p:nvPr/>
        </p:nvGrpSpPr>
        <p:grpSpPr>
          <a:xfrm>
            <a:off x="1781982" y="5425201"/>
            <a:ext cx="246379" cy="92075"/>
            <a:chOff x="1781982" y="5425201"/>
            <a:chExt cx="246379" cy="92075"/>
          </a:xfrm>
        </p:grpSpPr>
        <p:pic>
          <p:nvPicPr>
            <p:cNvPr id="129" name="object 129"/>
            <p:cNvPicPr/>
            <p:nvPr/>
          </p:nvPicPr>
          <p:blipFill>
            <a:blip r:embed="rId72" cstate="print"/>
            <a:stretch>
              <a:fillRect/>
            </a:stretch>
          </p:blipFill>
          <p:spPr>
            <a:xfrm>
              <a:off x="1781982" y="5425201"/>
              <a:ext cx="77011" cy="91831"/>
            </a:xfrm>
            <a:prstGeom prst="rect">
              <a:avLst/>
            </a:prstGeom>
          </p:spPr>
        </p:pic>
        <p:pic>
          <p:nvPicPr>
            <p:cNvPr id="130" name="object 130"/>
            <p:cNvPicPr/>
            <p:nvPr/>
          </p:nvPicPr>
          <p:blipFill>
            <a:blip r:embed="rId73" cstate="print"/>
            <a:stretch>
              <a:fillRect/>
            </a:stretch>
          </p:blipFill>
          <p:spPr>
            <a:xfrm>
              <a:off x="1885210" y="5425201"/>
              <a:ext cx="142552" cy="91831"/>
            </a:xfrm>
            <a:prstGeom prst="rect">
              <a:avLst/>
            </a:prstGeom>
          </p:spPr>
        </p:pic>
      </p:grpSp>
      <p:grpSp>
        <p:nvGrpSpPr>
          <p:cNvPr id="131" name="object 131"/>
          <p:cNvGrpSpPr/>
          <p:nvPr/>
        </p:nvGrpSpPr>
        <p:grpSpPr>
          <a:xfrm>
            <a:off x="2086749" y="5400602"/>
            <a:ext cx="331470" cy="116839"/>
            <a:chOff x="2086749" y="5400602"/>
            <a:chExt cx="331470" cy="116839"/>
          </a:xfrm>
        </p:grpSpPr>
        <p:sp>
          <p:nvSpPr>
            <p:cNvPr id="132" name="object 132"/>
            <p:cNvSpPr/>
            <p:nvPr/>
          </p:nvSpPr>
          <p:spPr>
            <a:xfrm>
              <a:off x="2086749" y="5400611"/>
              <a:ext cx="129539" cy="116839"/>
            </a:xfrm>
            <a:custGeom>
              <a:avLst/>
              <a:gdLst/>
              <a:ahLst/>
              <a:cxnLst/>
              <a:rect l="l" t="t" r="r" b="b"/>
              <a:pathLst>
                <a:path w="129539" h="116839">
                  <a:moveTo>
                    <a:pt x="60617" y="26238"/>
                  </a:moveTo>
                  <a:lnTo>
                    <a:pt x="36042" y="26238"/>
                  </a:lnTo>
                  <a:lnTo>
                    <a:pt x="36042" y="0"/>
                  </a:lnTo>
                  <a:lnTo>
                    <a:pt x="19659" y="4914"/>
                  </a:lnTo>
                  <a:lnTo>
                    <a:pt x="19659" y="26238"/>
                  </a:lnTo>
                  <a:lnTo>
                    <a:pt x="0" y="26238"/>
                  </a:lnTo>
                  <a:lnTo>
                    <a:pt x="0" y="39357"/>
                  </a:lnTo>
                  <a:lnTo>
                    <a:pt x="19659" y="39357"/>
                  </a:lnTo>
                  <a:lnTo>
                    <a:pt x="19659" y="100025"/>
                  </a:lnTo>
                  <a:lnTo>
                    <a:pt x="22936" y="106591"/>
                  </a:lnTo>
                  <a:lnTo>
                    <a:pt x="27851" y="109867"/>
                  </a:lnTo>
                  <a:lnTo>
                    <a:pt x="32766" y="114782"/>
                  </a:lnTo>
                  <a:lnTo>
                    <a:pt x="39319" y="116420"/>
                  </a:lnTo>
                  <a:lnTo>
                    <a:pt x="55702" y="116420"/>
                  </a:lnTo>
                  <a:lnTo>
                    <a:pt x="57340" y="114782"/>
                  </a:lnTo>
                  <a:lnTo>
                    <a:pt x="60617" y="114782"/>
                  </a:lnTo>
                  <a:lnTo>
                    <a:pt x="60617" y="103301"/>
                  </a:lnTo>
                  <a:lnTo>
                    <a:pt x="60617" y="101663"/>
                  </a:lnTo>
                  <a:lnTo>
                    <a:pt x="57340" y="101663"/>
                  </a:lnTo>
                  <a:lnTo>
                    <a:pt x="54063" y="103301"/>
                  </a:lnTo>
                  <a:lnTo>
                    <a:pt x="45872" y="103301"/>
                  </a:lnTo>
                  <a:lnTo>
                    <a:pt x="42595" y="101663"/>
                  </a:lnTo>
                  <a:lnTo>
                    <a:pt x="37680" y="96748"/>
                  </a:lnTo>
                  <a:lnTo>
                    <a:pt x="36042" y="93472"/>
                  </a:lnTo>
                  <a:lnTo>
                    <a:pt x="36042" y="39357"/>
                  </a:lnTo>
                  <a:lnTo>
                    <a:pt x="60617" y="39357"/>
                  </a:lnTo>
                  <a:lnTo>
                    <a:pt x="60617" y="26238"/>
                  </a:lnTo>
                  <a:close/>
                </a:path>
                <a:path w="129539" h="116839">
                  <a:moveTo>
                    <a:pt x="129438" y="24599"/>
                  </a:moveTo>
                  <a:lnTo>
                    <a:pt x="109778" y="24599"/>
                  </a:lnTo>
                  <a:lnTo>
                    <a:pt x="106502" y="27876"/>
                  </a:lnTo>
                  <a:lnTo>
                    <a:pt x="101587" y="31153"/>
                  </a:lnTo>
                  <a:lnTo>
                    <a:pt x="98310" y="34429"/>
                  </a:lnTo>
                  <a:lnTo>
                    <a:pt x="96672" y="39357"/>
                  </a:lnTo>
                  <a:lnTo>
                    <a:pt x="96672" y="26238"/>
                  </a:lnTo>
                  <a:lnTo>
                    <a:pt x="80276" y="26238"/>
                  </a:lnTo>
                  <a:lnTo>
                    <a:pt x="80276" y="114782"/>
                  </a:lnTo>
                  <a:lnTo>
                    <a:pt x="96672" y="114782"/>
                  </a:lnTo>
                  <a:lnTo>
                    <a:pt x="96672" y="73787"/>
                  </a:lnTo>
                  <a:lnTo>
                    <a:pt x="97231" y="65773"/>
                  </a:lnTo>
                  <a:lnTo>
                    <a:pt x="111417" y="39357"/>
                  </a:lnTo>
                  <a:lnTo>
                    <a:pt x="114693" y="37719"/>
                  </a:lnTo>
                  <a:lnTo>
                    <a:pt x="126161" y="37719"/>
                  </a:lnTo>
                  <a:lnTo>
                    <a:pt x="127800" y="39357"/>
                  </a:lnTo>
                  <a:lnTo>
                    <a:pt x="129438" y="39357"/>
                  </a:lnTo>
                  <a:lnTo>
                    <a:pt x="129438" y="37719"/>
                  </a:lnTo>
                  <a:lnTo>
                    <a:pt x="129438" y="24599"/>
                  </a:lnTo>
                  <a:close/>
                </a:path>
              </a:pathLst>
            </a:custGeom>
            <a:solidFill>
              <a:srgbClr val="000000"/>
            </a:solidFill>
          </p:spPr>
          <p:txBody>
            <a:bodyPr wrap="square" lIns="0" tIns="0" rIns="0" bIns="0" rtlCol="0"/>
            <a:lstStyle/>
            <a:p>
              <a:endParaRPr/>
            </a:p>
          </p:txBody>
        </p:sp>
        <p:pic>
          <p:nvPicPr>
            <p:cNvPr id="133" name="object 133"/>
            <p:cNvPicPr/>
            <p:nvPr/>
          </p:nvPicPr>
          <p:blipFill>
            <a:blip r:embed="rId74" cstate="print"/>
            <a:stretch>
              <a:fillRect/>
            </a:stretch>
          </p:blipFill>
          <p:spPr>
            <a:xfrm>
              <a:off x="2235856" y="5426839"/>
              <a:ext cx="78649" cy="90191"/>
            </a:xfrm>
            <a:prstGeom prst="rect">
              <a:avLst/>
            </a:prstGeom>
          </p:spPr>
        </p:pic>
        <p:pic>
          <p:nvPicPr>
            <p:cNvPr id="134" name="object 134"/>
            <p:cNvPicPr/>
            <p:nvPr/>
          </p:nvPicPr>
          <p:blipFill>
            <a:blip r:embed="rId75" cstate="print"/>
            <a:stretch>
              <a:fillRect/>
            </a:stretch>
          </p:blipFill>
          <p:spPr>
            <a:xfrm>
              <a:off x="2335806" y="5425199"/>
              <a:ext cx="81926" cy="91831"/>
            </a:xfrm>
            <a:prstGeom prst="rect">
              <a:avLst/>
            </a:prstGeom>
          </p:spPr>
        </p:pic>
      </p:grpSp>
      <p:sp>
        <p:nvSpPr>
          <p:cNvPr id="135" name="object 135"/>
          <p:cNvSpPr/>
          <p:nvPr/>
        </p:nvSpPr>
        <p:spPr>
          <a:xfrm>
            <a:off x="2301397" y="4511802"/>
            <a:ext cx="405130" cy="375920"/>
          </a:xfrm>
          <a:custGeom>
            <a:avLst/>
            <a:gdLst/>
            <a:ahLst/>
            <a:cxnLst/>
            <a:rect l="l" t="t" r="r" b="b"/>
            <a:pathLst>
              <a:path w="405130" h="375920">
                <a:moveTo>
                  <a:pt x="404717" y="0"/>
                </a:moveTo>
                <a:lnTo>
                  <a:pt x="404717" y="0"/>
                </a:lnTo>
                <a:lnTo>
                  <a:pt x="0" y="0"/>
                </a:lnTo>
              </a:path>
              <a:path w="405130" h="375920">
                <a:moveTo>
                  <a:pt x="201539" y="0"/>
                </a:moveTo>
                <a:lnTo>
                  <a:pt x="201539" y="0"/>
                </a:lnTo>
                <a:lnTo>
                  <a:pt x="201539" y="375525"/>
                </a:lnTo>
              </a:path>
            </a:pathLst>
          </a:custGeom>
          <a:ln w="16391">
            <a:solidFill>
              <a:srgbClr val="CD1D31"/>
            </a:solidFill>
          </a:ln>
        </p:spPr>
        <p:txBody>
          <a:bodyPr wrap="square" lIns="0" tIns="0" rIns="0" bIns="0" rtlCol="0"/>
          <a:lstStyle/>
          <a:p>
            <a:endParaRPr/>
          </a:p>
        </p:txBody>
      </p:sp>
      <p:pic>
        <p:nvPicPr>
          <p:cNvPr id="136" name="object 136"/>
          <p:cNvPicPr/>
          <p:nvPr/>
        </p:nvPicPr>
        <p:blipFill>
          <a:blip r:embed="rId76" cstate="print"/>
          <a:stretch>
            <a:fillRect/>
          </a:stretch>
        </p:blipFill>
        <p:spPr>
          <a:xfrm>
            <a:off x="5732484" y="4962753"/>
            <a:ext cx="163853" cy="134468"/>
          </a:xfrm>
          <a:prstGeom prst="rect">
            <a:avLst/>
          </a:prstGeom>
        </p:spPr>
      </p:pic>
      <p:grpSp>
        <p:nvGrpSpPr>
          <p:cNvPr id="137" name="object 137"/>
          <p:cNvGrpSpPr/>
          <p:nvPr/>
        </p:nvGrpSpPr>
        <p:grpSpPr>
          <a:xfrm>
            <a:off x="3938291" y="4962755"/>
            <a:ext cx="1724025" cy="589280"/>
            <a:chOff x="3938291" y="4962755"/>
            <a:chExt cx="1724025" cy="589280"/>
          </a:xfrm>
        </p:grpSpPr>
        <p:pic>
          <p:nvPicPr>
            <p:cNvPr id="138" name="object 138"/>
            <p:cNvPicPr/>
            <p:nvPr/>
          </p:nvPicPr>
          <p:blipFill>
            <a:blip r:embed="rId77" cstate="print"/>
            <a:stretch>
              <a:fillRect/>
            </a:stretch>
          </p:blipFill>
          <p:spPr>
            <a:xfrm>
              <a:off x="3953038" y="4974240"/>
              <a:ext cx="95034" cy="122988"/>
            </a:xfrm>
            <a:prstGeom prst="rect">
              <a:avLst/>
            </a:prstGeom>
          </p:spPr>
        </p:pic>
        <p:pic>
          <p:nvPicPr>
            <p:cNvPr id="139" name="object 139"/>
            <p:cNvPicPr/>
            <p:nvPr/>
          </p:nvPicPr>
          <p:blipFill>
            <a:blip r:embed="rId78" cstate="print"/>
            <a:stretch>
              <a:fillRect/>
            </a:stretch>
          </p:blipFill>
          <p:spPr>
            <a:xfrm>
              <a:off x="4069373" y="5005396"/>
              <a:ext cx="150744" cy="91831"/>
            </a:xfrm>
            <a:prstGeom prst="rect">
              <a:avLst/>
            </a:prstGeom>
          </p:spPr>
        </p:pic>
        <p:sp>
          <p:nvSpPr>
            <p:cNvPr id="140" name="object 140"/>
            <p:cNvSpPr/>
            <p:nvPr/>
          </p:nvSpPr>
          <p:spPr>
            <a:xfrm>
              <a:off x="4279106" y="4980798"/>
              <a:ext cx="60960" cy="116839"/>
            </a:xfrm>
            <a:custGeom>
              <a:avLst/>
              <a:gdLst/>
              <a:ahLst/>
              <a:cxnLst/>
              <a:rect l="l" t="t" r="r" b="b"/>
              <a:pathLst>
                <a:path w="60960" h="116839">
                  <a:moveTo>
                    <a:pt x="54071" y="116429"/>
                  </a:moveTo>
                  <a:lnTo>
                    <a:pt x="37686" y="116429"/>
                  </a:lnTo>
                  <a:lnTo>
                    <a:pt x="31132" y="114789"/>
                  </a:lnTo>
                  <a:lnTo>
                    <a:pt x="26216" y="109869"/>
                  </a:lnTo>
                  <a:lnTo>
                    <a:pt x="21300" y="106590"/>
                  </a:lnTo>
                  <a:lnTo>
                    <a:pt x="19662" y="100030"/>
                  </a:lnTo>
                  <a:lnTo>
                    <a:pt x="19662" y="39356"/>
                  </a:lnTo>
                  <a:lnTo>
                    <a:pt x="0" y="39356"/>
                  </a:lnTo>
                  <a:lnTo>
                    <a:pt x="0" y="26237"/>
                  </a:lnTo>
                  <a:lnTo>
                    <a:pt x="19662" y="26237"/>
                  </a:lnTo>
                  <a:lnTo>
                    <a:pt x="19662" y="4919"/>
                  </a:lnTo>
                  <a:lnTo>
                    <a:pt x="36047" y="0"/>
                  </a:lnTo>
                  <a:lnTo>
                    <a:pt x="36047" y="26237"/>
                  </a:lnTo>
                  <a:lnTo>
                    <a:pt x="58987" y="26237"/>
                  </a:lnTo>
                  <a:lnTo>
                    <a:pt x="58987" y="39356"/>
                  </a:lnTo>
                  <a:lnTo>
                    <a:pt x="36047" y="39356"/>
                  </a:lnTo>
                  <a:lnTo>
                    <a:pt x="36047" y="93471"/>
                  </a:lnTo>
                  <a:lnTo>
                    <a:pt x="39324" y="100030"/>
                  </a:lnTo>
                  <a:lnTo>
                    <a:pt x="45878" y="103310"/>
                  </a:lnTo>
                  <a:lnTo>
                    <a:pt x="54071" y="103310"/>
                  </a:lnTo>
                  <a:lnTo>
                    <a:pt x="55710" y="101670"/>
                  </a:lnTo>
                  <a:lnTo>
                    <a:pt x="58987" y="101670"/>
                  </a:lnTo>
                  <a:lnTo>
                    <a:pt x="60625" y="100030"/>
                  </a:lnTo>
                  <a:lnTo>
                    <a:pt x="60625" y="114789"/>
                  </a:lnTo>
                  <a:lnTo>
                    <a:pt x="57348" y="114789"/>
                  </a:lnTo>
                  <a:lnTo>
                    <a:pt x="54071" y="116429"/>
                  </a:lnTo>
                  <a:close/>
                </a:path>
              </a:pathLst>
            </a:custGeom>
            <a:solidFill>
              <a:srgbClr val="000000"/>
            </a:solidFill>
          </p:spPr>
          <p:txBody>
            <a:bodyPr wrap="square" lIns="0" tIns="0" rIns="0" bIns="0" rtlCol="0"/>
            <a:lstStyle/>
            <a:p>
              <a:endParaRPr/>
            </a:p>
          </p:txBody>
        </p:sp>
        <p:pic>
          <p:nvPicPr>
            <p:cNvPr id="141" name="object 141"/>
            <p:cNvPicPr/>
            <p:nvPr/>
          </p:nvPicPr>
          <p:blipFill>
            <a:blip r:embed="rId79" cstate="print"/>
            <a:stretch>
              <a:fillRect/>
            </a:stretch>
          </p:blipFill>
          <p:spPr>
            <a:xfrm>
              <a:off x="4359394" y="4964399"/>
              <a:ext cx="78649" cy="131187"/>
            </a:xfrm>
            <a:prstGeom prst="rect">
              <a:avLst/>
            </a:prstGeom>
          </p:spPr>
        </p:pic>
        <p:sp>
          <p:nvSpPr>
            <p:cNvPr id="142" name="object 142"/>
            <p:cNvSpPr/>
            <p:nvPr/>
          </p:nvSpPr>
          <p:spPr>
            <a:xfrm>
              <a:off x="5050853" y="4962766"/>
              <a:ext cx="98425" cy="133350"/>
            </a:xfrm>
            <a:custGeom>
              <a:avLst/>
              <a:gdLst/>
              <a:ahLst/>
              <a:cxnLst/>
              <a:rect l="l" t="t" r="r" b="b"/>
              <a:pathLst>
                <a:path w="98425" h="133350">
                  <a:moveTo>
                    <a:pt x="16383" y="44272"/>
                  </a:moveTo>
                  <a:lnTo>
                    <a:pt x="0" y="44272"/>
                  </a:lnTo>
                  <a:lnTo>
                    <a:pt x="0" y="132829"/>
                  </a:lnTo>
                  <a:lnTo>
                    <a:pt x="16383" y="132829"/>
                  </a:lnTo>
                  <a:lnTo>
                    <a:pt x="16383" y="44272"/>
                  </a:lnTo>
                  <a:close/>
                </a:path>
                <a:path w="98425" h="133350">
                  <a:moveTo>
                    <a:pt x="18021" y="4914"/>
                  </a:moveTo>
                  <a:lnTo>
                    <a:pt x="0" y="4914"/>
                  </a:lnTo>
                  <a:lnTo>
                    <a:pt x="0" y="24599"/>
                  </a:lnTo>
                  <a:lnTo>
                    <a:pt x="18021" y="24599"/>
                  </a:lnTo>
                  <a:lnTo>
                    <a:pt x="18021" y="4914"/>
                  </a:lnTo>
                  <a:close/>
                </a:path>
                <a:path w="98425" h="133350">
                  <a:moveTo>
                    <a:pt x="98310" y="1638"/>
                  </a:moveTo>
                  <a:lnTo>
                    <a:pt x="96672" y="1638"/>
                  </a:lnTo>
                  <a:lnTo>
                    <a:pt x="95034" y="0"/>
                  </a:lnTo>
                  <a:lnTo>
                    <a:pt x="80276" y="0"/>
                  </a:lnTo>
                  <a:lnTo>
                    <a:pt x="77000" y="1638"/>
                  </a:lnTo>
                  <a:lnTo>
                    <a:pt x="72085" y="3276"/>
                  </a:lnTo>
                  <a:lnTo>
                    <a:pt x="65532" y="6553"/>
                  </a:lnTo>
                  <a:lnTo>
                    <a:pt x="63893" y="9829"/>
                  </a:lnTo>
                  <a:lnTo>
                    <a:pt x="60617" y="13119"/>
                  </a:lnTo>
                  <a:lnTo>
                    <a:pt x="58978" y="16395"/>
                  </a:lnTo>
                  <a:lnTo>
                    <a:pt x="58978" y="21310"/>
                  </a:lnTo>
                  <a:lnTo>
                    <a:pt x="57340" y="26238"/>
                  </a:lnTo>
                  <a:lnTo>
                    <a:pt x="57340" y="44272"/>
                  </a:lnTo>
                  <a:lnTo>
                    <a:pt x="36042" y="44272"/>
                  </a:lnTo>
                  <a:lnTo>
                    <a:pt x="36042" y="57391"/>
                  </a:lnTo>
                  <a:lnTo>
                    <a:pt x="57340" y="57391"/>
                  </a:lnTo>
                  <a:lnTo>
                    <a:pt x="57340" y="132829"/>
                  </a:lnTo>
                  <a:lnTo>
                    <a:pt x="73723" y="132829"/>
                  </a:lnTo>
                  <a:lnTo>
                    <a:pt x="73723" y="57391"/>
                  </a:lnTo>
                  <a:lnTo>
                    <a:pt x="96672" y="57391"/>
                  </a:lnTo>
                  <a:lnTo>
                    <a:pt x="96672" y="44272"/>
                  </a:lnTo>
                  <a:lnTo>
                    <a:pt x="73723" y="44272"/>
                  </a:lnTo>
                  <a:lnTo>
                    <a:pt x="73723" y="26238"/>
                  </a:lnTo>
                  <a:lnTo>
                    <a:pt x="75361" y="22948"/>
                  </a:lnTo>
                  <a:lnTo>
                    <a:pt x="75361" y="21310"/>
                  </a:lnTo>
                  <a:lnTo>
                    <a:pt x="77000" y="19672"/>
                  </a:lnTo>
                  <a:lnTo>
                    <a:pt x="77000" y="18034"/>
                  </a:lnTo>
                  <a:lnTo>
                    <a:pt x="78638" y="16395"/>
                  </a:lnTo>
                  <a:lnTo>
                    <a:pt x="81927" y="14757"/>
                  </a:lnTo>
                  <a:lnTo>
                    <a:pt x="83566" y="13119"/>
                  </a:lnTo>
                  <a:lnTo>
                    <a:pt x="95034" y="13119"/>
                  </a:lnTo>
                  <a:lnTo>
                    <a:pt x="96672" y="14757"/>
                  </a:lnTo>
                  <a:lnTo>
                    <a:pt x="96875" y="13119"/>
                  </a:lnTo>
                  <a:lnTo>
                    <a:pt x="98310" y="1638"/>
                  </a:lnTo>
                  <a:close/>
                </a:path>
              </a:pathLst>
            </a:custGeom>
            <a:solidFill>
              <a:srgbClr val="000000"/>
            </a:solidFill>
          </p:spPr>
          <p:txBody>
            <a:bodyPr wrap="square" lIns="0" tIns="0" rIns="0" bIns="0" rtlCol="0"/>
            <a:lstStyle/>
            <a:p>
              <a:endParaRPr/>
            </a:p>
          </p:txBody>
        </p:sp>
        <p:pic>
          <p:nvPicPr>
            <p:cNvPr id="143" name="object 143"/>
            <p:cNvPicPr/>
            <p:nvPr/>
          </p:nvPicPr>
          <p:blipFill>
            <a:blip r:embed="rId80" cstate="print"/>
            <a:stretch>
              <a:fillRect/>
            </a:stretch>
          </p:blipFill>
          <p:spPr>
            <a:xfrm>
              <a:off x="5203238" y="5007031"/>
              <a:ext cx="139275" cy="88551"/>
            </a:xfrm>
            <a:prstGeom prst="rect">
              <a:avLst/>
            </a:prstGeom>
          </p:spPr>
        </p:pic>
        <p:sp>
          <p:nvSpPr>
            <p:cNvPr id="144" name="object 144"/>
            <p:cNvSpPr/>
            <p:nvPr/>
          </p:nvSpPr>
          <p:spPr>
            <a:xfrm>
              <a:off x="5360530" y="4967681"/>
              <a:ext cx="18415" cy="128270"/>
            </a:xfrm>
            <a:custGeom>
              <a:avLst/>
              <a:gdLst/>
              <a:ahLst/>
              <a:cxnLst/>
              <a:rect l="l" t="t" r="r" b="b"/>
              <a:pathLst>
                <a:path w="18414" h="128270">
                  <a:moveTo>
                    <a:pt x="18021" y="39357"/>
                  </a:moveTo>
                  <a:lnTo>
                    <a:pt x="1638" y="39357"/>
                  </a:lnTo>
                  <a:lnTo>
                    <a:pt x="1638" y="127914"/>
                  </a:lnTo>
                  <a:lnTo>
                    <a:pt x="18021" y="127914"/>
                  </a:lnTo>
                  <a:lnTo>
                    <a:pt x="18021" y="39357"/>
                  </a:lnTo>
                  <a:close/>
                </a:path>
                <a:path w="18414" h="128270">
                  <a:moveTo>
                    <a:pt x="18021" y="0"/>
                  </a:moveTo>
                  <a:lnTo>
                    <a:pt x="0" y="0"/>
                  </a:lnTo>
                  <a:lnTo>
                    <a:pt x="0" y="19672"/>
                  </a:lnTo>
                  <a:lnTo>
                    <a:pt x="18021" y="19672"/>
                  </a:lnTo>
                  <a:lnTo>
                    <a:pt x="18021" y="0"/>
                  </a:lnTo>
                  <a:close/>
                </a:path>
              </a:pathLst>
            </a:custGeom>
            <a:solidFill>
              <a:srgbClr val="000000"/>
            </a:solidFill>
          </p:spPr>
          <p:txBody>
            <a:bodyPr wrap="square" lIns="0" tIns="0" rIns="0" bIns="0" rtlCol="0"/>
            <a:lstStyle/>
            <a:p>
              <a:endParaRPr/>
            </a:p>
          </p:txBody>
        </p:sp>
        <p:pic>
          <p:nvPicPr>
            <p:cNvPr id="145" name="object 145"/>
            <p:cNvPicPr/>
            <p:nvPr/>
          </p:nvPicPr>
          <p:blipFill>
            <a:blip r:embed="rId81" cstate="print"/>
            <a:stretch>
              <a:fillRect/>
            </a:stretch>
          </p:blipFill>
          <p:spPr>
            <a:xfrm>
              <a:off x="5403139" y="4964394"/>
              <a:ext cx="160576" cy="132827"/>
            </a:xfrm>
            <a:prstGeom prst="rect">
              <a:avLst/>
            </a:prstGeom>
          </p:spPr>
        </p:pic>
        <p:pic>
          <p:nvPicPr>
            <p:cNvPr id="146" name="object 146"/>
            <p:cNvPicPr/>
            <p:nvPr/>
          </p:nvPicPr>
          <p:blipFill>
            <a:blip r:embed="rId82" cstate="print"/>
            <a:stretch>
              <a:fillRect/>
            </a:stretch>
          </p:blipFill>
          <p:spPr>
            <a:xfrm>
              <a:off x="5583377" y="4964393"/>
              <a:ext cx="78649" cy="131187"/>
            </a:xfrm>
            <a:prstGeom prst="rect">
              <a:avLst/>
            </a:prstGeom>
          </p:spPr>
        </p:pic>
        <p:pic>
          <p:nvPicPr>
            <p:cNvPr id="147" name="object 147"/>
            <p:cNvPicPr/>
            <p:nvPr/>
          </p:nvPicPr>
          <p:blipFill>
            <a:blip r:embed="rId83" cstate="print"/>
            <a:stretch>
              <a:fillRect/>
            </a:stretch>
          </p:blipFill>
          <p:spPr>
            <a:xfrm>
              <a:off x="3938291" y="4964397"/>
              <a:ext cx="1664748" cy="587052"/>
            </a:xfrm>
            <a:prstGeom prst="rect">
              <a:avLst/>
            </a:prstGeom>
          </p:spPr>
        </p:pic>
      </p:grpSp>
      <p:sp>
        <p:nvSpPr>
          <p:cNvPr id="148" name="object 148"/>
          <p:cNvSpPr/>
          <p:nvPr/>
        </p:nvSpPr>
        <p:spPr>
          <a:xfrm>
            <a:off x="4105421" y="4511782"/>
            <a:ext cx="1625600" cy="375920"/>
          </a:xfrm>
          <a:custGeom>
            <a:avLst/>
            <a:gdLst/>
            <a:ahLst/>
            <a:cxnLst/>
            <a:rect l="l" t="t" r="r" b="b"/>
            <a:pathLst>
              <a:path w="1625600" h="375920">
                <a:moveTo>
                  <a:pt x="1625424" y="0"/>
                </a:moveTo>
                <a:lnTo>
                  <a:pt x="1625424" y="0"/>
                </a:lnTo>
                <a:lnTo>
                  <a:pt x="0" y="0"/>
                </a:lnTo>
              </a:path>
              <a:path w="1625600" h="375920">
                <a:moveTo>
                  <a:pt x="812712" y="0"/>
                </a:moveTo>
                <a:lnTo>
                  <a:pt x="812712" y="0"/>
                </a:lnTo>
                <a:lnTo>
                  <a:pt x="812712" y="375525"/>
                </a:lnTo>
              </a:path>
            </a:pathLst>
          </a:custGeom>
          <a:ln w="16391">
            <a:solidFill>
              <a:srgbClr val="CD1D31"/>
            </a:solidFill>
          </a:ln>
        </p:spPr>
        <p:txBody>
          <a:bodyPr wrap="square" lIns="0" tIns="0" rIns="0" bIns="0" rtlCol="0"/>
          <a:lstStyle/>
          <a:p>
            <a:endParaRPr/>
          </a:p>
        </p:txBody>
      </p:sp>
      <p:sp>
        <p:nvSpPr>
          <p:cNvPr id="149" name="object 149"/>
          <p:cNvSpPr txBox="1">
            <a:spLocks noGrp="1"/>
          </p:cNvSpPr>
          <p:nvPr>
            <p:ph type="dt" sz="half" idx="6"/>
          </p:nvPr>
        </p:nvSpPr>
        <p:spPr>
          <a:prstGeom prst="rect">
            <a:avLst/>
          </a:prstGeom>
        </p:spPr>
        <p:txBody>
          <a:bodyPr vert="horz" wrap="square" lIns="0" tIns="4445" rIns="0" bIns="0" rtlCol="0">
            <a:spAutoFit/>
          </a:bodyPr>
          <a:lstStyle/>
          <a:p>
            <a:pPr marL="12700">
              <a:lnSpc>
                <a:spcPct val="100000"/>
              </a:lnSpc>
              <a:spcBef>
                <a:spcPts val="35"/>
              </a:spcBef>
            </a:pPr>
            <a:r>
              <a:rPr spc="30" dirty="0"/>
              <a:t>Randy</a:t>
            </a:r>
            <a:r>
              <a:rPr spc="20" dirty="0"/>
              <a:t> </a:t>
            </a:r>
            <a:r>
              <a:rPr spc="55" dirty="0"/>
              <a:t>Connolly</a:t>
            </a:r>
            <a:r>
              <a:rPr spc="45" dirty="0"/>
              <a:t> </a:t>
            </a:r>
            <a:r>
              <a:rPr spc="45" dirty="0">
                <a:solidFill>
                  <a:srgbClr val="3E3E3E"/>
                </a:solidFill>
              </a:rPr>
              <a:t>and</a:t>
            </a:r>
            <a:r>
              <a:rPr spc="30" dirty="0">
                <a:solidFill>
                  <a:srgbClr val="3E3E3E"/>
                </a:solidFill>
              </a:rPr>
              <a:t> </a:t>
            </a:r>
            <a:r>
              <a:rPr spc="30" dirty="0"/>
              <a:t>Ricardo</a:t>
            </a:r>
            <a:r>
              <a:rPr spc="20" dirty="0"/>
              <a:t> </a:t>
            </a:r>
            <a:r>
              <a:rPr spc="25" dirty="0"/>
              <a:t>Hoar</a:t>
            </a:r>
          </a:p>
        </p:txBody>
      </p:sp>
      <p:sp>
        <p:nvSpPr>
          <p:cNvPr id="150" name="object 150"/>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spc="10" dirty="0"/>
              <a:t>F</a:t>
            </a:r>
            <a:r>
              <a:rPr spc="30" dirty="0"/>
              <a:t>un</a:t>
            </a:r>
            <a:r>
              <a:rPr spc="40" dirty="0"/>
              <a:t>d</a:t>
            </a:r>
            <a:r>
              <a:rPr spc="45" dirty="0"/>
              <a:t>a</a:t>
            </a:r>
            <a:r>
              <a:rPr spc="40" dirty="0"/>
              <a:t>m</a:t>
            </a:r>
            <a:r>
              <a:rPr spc="20" dirty="0"/>
              <a:t>ent</a:t>
            </a:r>
            <a:r>
              <a:rPr spc="45" dirty="0"/>
              <a:t>a</a:t>
            </a:r>
            <a:r>
              <a:rPr spc="15" dirty="0"/>
              <a:t>l</a:t>
            </a:r>
            <a:r>
              <a:rPr spc="30" dirty="0"/>
              <a:t>s</a:t>
            </a:r>
            <a:r>
              <a:rPr spc="50" dirty="0"/>
              <a:t> </a:t>
            </a:r>
            <a:r>
              <a:rPr spc="15" dirty="0"/>
              <a:t>o</a:t>
            </a:r>
            <a:r>
              <a:rPr spc="10" dirty="0"/>
              <a:t>f</a:t>
            </a:r>
            <a:r>
              <a:rPr spc="-65" dirty="0"/>
              <a:t> </a:t>
            </a:r>
            <a:r>
              <a:rPr spc="-20" dirty="0"/>
              <a:t>W</a:t>
            </a:r>
            <a:r>
              <a:rPr spc="80" dirty="0"/>
              <a:t>e</a:t>
            </a:r>
            <a:r>
              <a:rPr spc="114" dirty="0"/>
              <a:t>b</a:t>
            </a:r>
            <a:r>
              <a:rPr spc="40" dirty="0"/>
              <a:t> </a:t>
            </a:r>
            <a:r>
              <a:rPr spc="80" dirty="0"/>
              <a:t>D</a:t>
            </a:r>
            <a:r>
              <a:rPr spc="60" dirty="0"/>
              <a:t>e</a:t>
            </a:r>
            <a:r>
              <a:rPr spc="15" dirty="0"/>
              <a:t>v</a:t>
            </a:r>
            <a:r>
              <a:rPr spc="55" dirty="0"/>
              <a:t>el</a:t>
            </a:r>
            <a:r>
              <a:rPr spc="60" dirty="0"/>
              <a:t>o</a:t>
            </a:r>
            <a:r>
              <a:rPr spc="70" dirty="0"/>
              <a:t>p</a:t>
            </a:r>
            <a:r>
              <a:rPr spc="40" dirty="0"/>
              <a:t>m</a:t>
            </a:r>
            <a:r>
              <a:rPr spc="20" dirty="0"/>
              <a:t>en</a:t>
            </a:r>
            <a:r>
              <a:rPr spc="15" dirty="0"/>
              <a:t>t</a:t>
            </a:r>
            <a:r>
              <a:rPr spc="20" dirty="0"/>
              <a:t> </a:t>
            </a:r>
            <a:r>
              <a:rPr spc="25" dirty="0"/>
              <a:t>-</a:t>
            </a:r>
            <a:r>
              <a:rPr spc="40" dirty="0"/>
              <a:t> </a:t>
            </a:r>
            <a:r>
              <a:rPr spc="-20" dirty="0"/>
              <a:t>2</a:t>
            </a:r>
            <a:r>
              <a:rPr sz="1200" spc="44" baseline="24305" dirty="0"/>
              <a:t>n</a:t>
            </a:r>
            <a:r>
              <a:rPr sz="1200" spc="52" baseline="24305" dirty="0"/>
              <a:t>d</a:t>
            </a:r>
            <a:r>
              <a:rPr sz="1200" baseline="24305" dirty="0"/>
              <a:t> </a:t>
            </a:r>
            <a:r>
              <a:rPr sz="1200" spc="-82" baseline="24305" dirty="0"/>
              <a:t> </a:t>
            </a:r>
            <a:r>
              <a:rPr sz="1200" spc="85" dirty="0"/>
              <a:t>Ed.</a:t>
            </a:r>
            <a:endParaRPr sz="12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E86EF-9846-FD11-E62B-CDB571305645}"/>
              </a:ext>
            </a:extLst>
          </p:cNvPr>
          <p:cNvSpPr>
            <a:spLocks noGrp="1"/>
          </p:cNvSpPr>
          <p:nvPr>
            <p:ph type="title"/>
          </p:nvPr>
        </p:nvSpPr>
        <p:spPr>
          <a:xfrm>
            <a:off x="959485" y="141541"/>
            <a:ext cx="7225029" cy="492443"/>
          </a:xfrm>
        </p:spPr>
        <p:txBody>
          <a:bodyPr/>
          <a:lstStyle/>
          <a:p>
            <a:r>
              <a:rPr lang="en-US" dirty="0"/>
              <a:t>99</a:t>
            </a:r>
            <a:endParaRPr lang="en-IN" dirty="0"/>
          </a:p>
        </p:txBody>
      </p:sp>
      <p:pic>
        <p:nvPicPr>
          <p:cNvPr id="5" name="Picture 4">
            <a:extLst>
              <a:ext uri="{FF2B5EF4-FFF2-40B4-BE49-F238E27FC236}">
                <a16:creationId xmlns:a16="http://schemas.microsoft.com/office/drawing/2014/main" id="{7CDC8D8D-C393-DF30-21E0-EDC197677282}"/>
              </a:ext>
            </a:extLst>
          </p:cNvPr>
          <p:cNvPicPr>
            <a:picLocks noChangeAspect="1"/>
          </p:cNvPicPr>
          <p:nvPr/>
        </p:nvPicPr>
        <p:blipFill>
          <a:blip r:embed="rId2"/>
          <a:stretch>
            <a:fillRect/>
          </a:stretch>
        </p:blipFill>
        <p:spPr>
          <a:xfrm>
            <a:off x="-25138" y="7070"/>
            <a:ext cx="4892464" cy="4511431"/>
          </a:xfrm>
          <a:prstGeom prst="rect">
            <a:avLst/>
          </a:prstGeom>
        </p:spPr>
      </p:pic>
      <p:pic>
        <p:nvPicPr>
          <p:cNvPr id="7" name="Picture 6">
            <a:extLst>
              <a:ext uri="{FF2B5EF4-FFF2-40B4-BE49-F238E27FC236}">
                <a16:creationId xmlns:a16="http://schemas.microsoft.com/office/drawing/2014/main" id="{0F90DD6B-544E-7A0F-319E-692AAFA1C249}"/>
              </a:ext>
            </a:extLst>
          </p:cNvPr>
          <p:cNvPicPr>
            <a:picLocks noChangeAspect="1"/>
          </p:cNvPicPr>
          <p:nvPr/>
        </p:nvPicPr>
        <p:blipFill>
          <a:blip r:embed="rId3"/>
          <a:stretch>
            <a:fillRect/>
          </a:stretch>
        </p:blipFill>
        <p:spPr>
          <a:xfrm>
            <a:off x="1905000" y="4652972"/>
            <a:ext cx="7011008" cy="2197958"/>
          </a:xfrm>
          <a:prstGeom prst="rect">
            <a:avLst/>
          </a:prstGeom>
        </p:spPr>
      </p:pic>
    </p:spTree>
    <p:extLst>
      <p:ext uri="{BB962C8B-B14F-4D97-AF65-F5344CB8AC3E}">
        <p14:creationId xmlns:p14="http://schemas.microsoft.com/office/powerpoint/2010/main" val="27306898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93139" y="1662493"/>
            <a:ext cx="5532120" cy="3469640"/>
          </a:xfrm>
          <a:prstGeom prst="rect">
            <a:avLst/>
          </a:prstGeom>
        </p:spPr>
        <p:txBody>
          <a:bodyPr vert="horz" wrap="square" lIns="0" tIns="12065" rIns="0" bIns="0" rtlCol="0">
            <a:spAutoFit/>
          </a:bodyPr>
          <a:lstStyle/>
          <a:p>
            <a:pPr marL="355600" indent="-342900">
              <a:lnSpc>
                <a:spcPct val="100000"/>
              </a:lnSpc>
              <a:spcBef>
                <a:spcPts val="95"/>
              </a:spcBef>
              <a:buClr>
                <a:srgbClr val="966528"/>
              </a:buClr>
              <a:buFont typeface="Arial MT"/>
              <a:buChar char="•"/>
              <a:tabLst>
                <a:tab pos="354965" algn="l"/>
                <a:tab pos="355600" algn="l"/>
              </a:tabLst>
            </a:pPr>
            <a:r>
              <a:rPr sz="2200" b="1" spc="-10" dirty="0">
                <a:solidFill>
                  <a:srgbClr val="3E3E3E"/>
                </a:solidFill>
                <a:latin typeface="Calibri"/>
                <a:cs typeface="Calibri"/>
              </a:rPr>
              <a:t>width:</a:t>
            </a:r>
            <a:r>
              <a:rPr sz="2200" b="1" spc="-5" dirty="0">
                <a:solidFill>
                  <a:srgbClr val="3E3E3E"/>
                </a:solidFill>
                <a:latin typeface="Calibri"/>
                <a:cs typeface="Calibri"/>
              </a:rPr>
              <a:t> </a:t>
            </a:r>
            <a:r>
              <a:rPr sz="2200" spc="-5" dirty="0">
                <a:solidFill>
                  <a:srgbClr val="3E3E3E"/>
                </a:solidFill>
                <a:latin typeface="Calibri"/>
                <a:cs typeface="Calibri"/>
              </a:rPr>
              <a:t>Width</a:t>
            </a:r>
            <a:r>
              <a:rPr sz="2200" spc="-10" dirty="0">
                <a:solidFill>
                  <a:srgbClr val="3E3E3E"/>
                </a:solidFill>
                <a:latin typeface="Calibri"/>
                <a:cs typeface="Calibri"/>
              </a:rPr>
              <a:t> </a:t>
            </a:r>
            <a:r>
              <a:rPr sz="2200" dirty="0">
                <a:solidFill>
                  <a:srgbClr val="3E3E3E"/>
                </a:solidFill>
                <a:latin typeface="Calibri"/>
                <a:cs typeface="Calibri"/>
              </a:rPr>
              <a:t>of</a:t>
            </a:r>
            <a:r>
              <a:rPr sz="2200" spc="-5" dirty="0">
                <a:solidFill>
                  <a:srgbClr val="3E3E3E"/>
                </a:solidFill>
                <a:latin typeface="Calibri"/>
                <a:cs typeface="Calibri"/>
              </a:rPr>
              <a:t> </a:t>
            </a:r>
            <a:r>
              <a:rPr sz="2200" spc="-10" dirty="0">
                <a:solidFill>
                  <a:srgbClr val="3E3E3E"/>
                </a:solidFill>
                <a:latin typeface="Calibri"/>
                <a:cs typeface="Calibri"/>
              </a:rPr>
              <a:t>the</a:t>
            </a:r>
            <a:r>
              <a:rPr sz="2200" spc="5" dirty="0">
                <a:solidFill>
                  <a:srgbClr val="3E3E3E"/>
                </a:solidFill>
                <a:latin typeface="Calibri"/>
                <a:cs typeface="Calibri"/>
              </a:rPr>
              <a:t> </a:t>
            </a:r>
            <a:r>
              <a:rPr sz="2200" spc="-5" dirty="0">
                <a:solidFill>
                  <a:srgbClr val="3E3E3E"/>
                </a:solidFill>
                <a:latin typeface="Calibri"/>
                <a:cs typeface="Calibri"/>
              </a:rPr>
              <a:t>viewport</a:t>
            </a:r>
            <a:endParaRPr sz="2200">
              <a:latin typeface="Calibri"/>
              <a:cs typeface="Calibri"/>
            </a:endParaRPr>
          </a:p>
          <a:p>
            <a:pPr marL="355600" indent="-342900">
              <a:lnSpc>
                <a:spcPct val="100000"/>
              </a:lnSpc>
              <a:spcBef>
                <a:spcPts val="1730"/>
              </a:spcBef>
              <a:buClr>
                <a:srgbClr val="966528"/>
              </a:buClr>
              <a:buFont typeface="Arial MT"/>
              <a:buChar char="•"/>
              <a:tabLst>
                <a:tab pos="354965" algn="l"/>
                <a:tab pos="355600" algn="l"/>
              </a:tabLst>
            </a:pPr>
            <a:r>
              <a:rPr sz="2200" b="1" spc="-10" dirty="0">
                <a:solidFill>
                  <a:srgbClr val="3E3E3E"/>
                </a:solidFill>
                <a:latin typeface="Calibri"/>
                <a:cs typeface="Calibri"/>
              </a:rPr>
              <a:t>height:</a:t>
            </a:r>
            <a:r>
              <a:rPr sz="2200" b="1" dirty="0">
                <a:solidFill>
                  <a:srgbClr val="3E3E3E"/>
                </a:solidFill>
                <a:latin typeface="Calibri"/>
                <a:cs typeface="Calibri"/>
              </a:rPr>
              <a:t> </a:t>
            </a:r>
            <a:r>
              <a:rPr sz="2200" spc="-15" dirty="0">
                <a:solidFill>
                  <a:srgbClr val="3E3E3E"/>
                </a:solidFill>
                <a:latin typeface="Calibri"/>
                <a:cs typeface="Calibri"/>
              </a:rPr>
              <a:t>Height</a:t>
            </a:r>
            <a:r>
              <a:rPr sz="2200" spc="15" dirty="0">
                <a:solidFill>
                  <a:srgbClr val="3E3E3E"/>
                </a:solidFill>
                <a:latin typeface="Calibri"/>
                <a:cs typeface="Calibri"/>
              </a:rPr>
              <a:t> </a:t>
            </a:r>
            <a:r>
              <a:rPr sz="2200" dirty="0">
                <a:solidFill>
                  <a:srgbClr val="3E3E3E"/>
                </a:solidFill>
                <a:latin typeface="Calibri"/>
                <a:cs typeface="Calibri"/>
              </a:rPr>
              <a:t>of </a:t>
            </a:r>
            <a:r>
              <a:rPr sz="2200" spc="-10" dirty="0">
                <a:solidFill>
                  <a:srgbClr val="3E3E3E"/>
                </a:solidFill>
                <a:latin typeface="Calibri"/>
                <a:cs typeface="Calibri"/>
              </a:rPr>
              <a:t>the</a:t>
            </a:r>
            <a:r>
              <a:rPr sz="2200" spc="-5" dirty="0">
                <a:solidFill>
                  <a:srgbClr val="3E3E3E"/>
                </a:solidFill>
                <a:latin typeface="Calibri"/>
                <a:cs typeface="Calibri"/>
              </a:rPr>
              <a:t> viewport</a:t>
            </a:r>
            <a:endParaRPr sz="2200">
              <a:latin typeface="Calibri"/>
              <a:cs typeface="Calibri"/>
            </a:endParaRPr>
          </a:p>
          <a:p>
            <a:pPr marL="355600" indent="-342900">
              <a:lnSpc>
                <a:spcPct val="100000"/>
              </a:lnSpc>
              <a:spcBef>
                <a:spcPts val="1725"/>
              </a:spcBef>
              <a:buClr>
                <a:srgbClr val="966528"/>
              </a:buClr>
              <a:buFont typeface="Arial MT"/>
              <a:buChar char="•"/>
              <a:tabLst>
                <a:tab pos="354965" algn="l"/>
                <a:tab pos="355600" algn="l"/>
              </a:tabLst>
            </a:pPr>
            <a:r>
              <a:rPr sz="2200" b="1" spc="-10" dirty="0">
                <a:solidFill>
                  <a:srgbClr val="3E3E3E"/>
                </a:solidFill>
                <a:latin typeface="Calibri"/>
                <a:cs typeface="Calibri"/>
              </a:rPr>
              <a:t>device-width:</a:t>
            </a:r>
            <a:r>
              <a:rPr sz="2200" b="1" spc="20" dirty="0">
                <a:solidFill>
                  <a:srgbClr val="3E3E3E"/>
                </a:solidFill>
                <a:latin typeface="Calibri"/>
                <a:cs typeface="Calibri"/>
              </a:rPr>
              <a:t> </a:t>
            </a:r>
            <a:r>
              <a:rPr sz="2200" spc="-5" dirty="0">
                <a:solidFill>
                  <a:srgbClr val="3E3E3E"/>
                </a:solidFill>
                <a:latin typeface="Calibri"/>
                <a:cs typeface="Calibri"/>
              </a:rPr>
              <a:t>Width</a:t>
            </a:r>
            <a:r>
              <a:rPr sz="2200" dirty="0">
                <a:solidFill>
                  <a:srgbClr val="3E3E3E"/>
                </a:solidFill>
                <a:latin typeface="Calibri"/>
                <a:cs typeface="Calibri"/>
              </a:rPr>
              <a:t> of</a:t>
            </a:r>
            <a:r>
              <a:rPr sz="2200" spc="5" dirty="0">
                <a:solidFill>
                  <a:srgbClr val="3E3E3E"/>
                </a:solidFill>
                <a:latin typeface="Calibri"/>
                <a:cs typeface="Calibri"/>
              </a:rPr>
              <a:t> </a:t>
            </a:r>
            <a:r>
              <a:rPr sz="2200" spc="-10" dirty="0">
                <a:solidFill>
                  <a:srgbClr val="3E3E3E"/>
                </a:solidFill>
                <a:latin typeface="Calibri"/>
                <a:cs typeface="Calibri"/>
              </a:rPr>
              <a:t>the</a:t>
            </a:r>
            <a:r>
              <a:rPr sz="2200" spc="15" dirty="0">
                <a:solidFill>
                  <a:srgbClr val="3E3E3E"/>
                </a:solidFill>
                <a:latin typeface="Calibri"/>
                <a:cs typeface="Calibri"/>
              </a:rPr>
              <a:t> </a:t>
            </a:r>
            <a:r>
              <a:rPr sz="2200" spc="-10" dirty="0">
                <a:solidFill>
                  <a:srgbClr val="3E3E3E"/>
                </a:solidFill>
                <a:latin typeface="Calibri"/>
                <a:cs typeface="Calibri"/>
              </a:rPr>
              <a:t>device</a:t>
            </a:r>
            <a:endParaRPr sz="2200">
              <a:latin typeface="Calibri"/>
              <a:cs typeface="Calibri"/>
            </a:endParaRPr>
          </a:p>
          <a:p>
            <a:pPr marL="355600" indent="-342900">
              <a:lnSpc>
                <a:spcPct val="100000"/>
              </a:lnSpc>
              <a:spcBef>
                <a:spcPts val="1730"/>
              </a:spcBef>
              <a:buClr>
                <a:srgbClr val="966528"/>
              </a:buClr>
              <a:buFont typeface="Arial MT"/>
              <a:buChar char="•"/>
              <a:tabLst>
                <a:tab pos="354965" algn="l"/>
                <a:tab pos="355600" algn="l"/>
              </a:tabLst>
            </a:pPr>
            <a:r>
              <a:rPr sz="2200" b="1" spc="-10" dirty="0">
                <a:solidFill>
                  <a:srgbClr val="3E3E3E"/>
                </a:solidFill>
                <a:latin typeface="Calibri"/>
                <a:cs typeface="Calibri"/>
              </a:rPr>
              <a:t>device-height:</a:t>
            </a:r>
            <a:r>
              <a:rPr sz="2200" b="1" spc="20" dirty="0">
                <a:solidFill>
                  <a:srgbClr val="3E3E3E"/>
                </a:solidFill>
                <a:latin typeface="Calibri"/>
                <a:cs typeface="Calibri"/>
              </a:rPr>
              <a:t> </a:t>
            </a:r>
            <a:r>
              <a:rPr sz="2200" spc="-15" dirty="0">
                <a:solidFill>
                  <a:srgbClr val="3E3E3E"/>
                </a:solidFill>
                <a:latin typeface="Calibri"/>
                <a:cs typeface="Calibri"/>
              </a:rPr>
              <a:t>Height</a:t>
            </a:r>
            <a:r>
              <a:rPr sz="2200" spc="25" dirty="0">
                <a:solidFill>
                  <a:srgbClr val="3E3E3E"/>
                </a:solidFill>
                <a:latin typeface="Calibri"/>
                <a:cs typeface="Calibri"/>
              </a:rPr>
              <a:t> </a:t>
            </a:r>
            <a:r>
              <a:rPr sz="2200" dirty="0">
                <a:solidFill>
                  <a:srgbClr val="3E3E3E"/>
                </a:solidFill>
                <a:latin typeface="Calibri"/>
                <a:cs typeface="Calibri"/>
              </a:rPr>
              <a:t>of</a:t>
            </a:r>
            <a:r>
              <a:rPr sz="2200" spc="5" dirty="0">
                <a:solidFill>
                  <a:srgbClr val="3E3E3E"/>
                </a:solidFill>
                <a:latin typeface="Calibri"/>
                <a:cs typeface="Calibri"/>
              </a:rPr>
              <a:t> </a:t>
            </a:r>
            <a:r>
              <a:rPr sz="2200" spc="-10" dirty="0">
                <a:solidFill>
                  <a:srgbClr val="3E3E3E"/>
                </a:solidFill>
                <a:latin typeface="Calibri"/>
                <a:cs typeface="Calibri"/>
              </a:rPr>
              <a:t>the</a:t>
            </a:r>
            <a:r>
              <a:rPr sz="2200" dirty="0">
                <a:solidFill>
                  <a:srgbClr val="3E3E3E"/>
                </a:solidFill>
                <a:latin typeface="Calibri"/>
                <a:cs typeface="Calibri"/>
              </a:rPr>
              <a:t> </a:t>
            </a:r>
            <a:r>
              <a:rPr sz="2200" spc="-10" dirty="0">
                <a:solidFill>
                  <a:srgbClr val="3E3E3E"/>
                </a:solidFill>
                <a:latin typeface="Calibri"/>
                <a:cs typeface="Calibri"/>
              </a:rPr>
              <a:t>device</a:t>
            </a:r>
            <a:endParaRPr sz="2200">
              <a:latin typeface="Calibri"/>
              <a:cs typeface="Calibri"/>
            </a:endParaRPr>
          </a:p>
          <a:p>
            <a:pPr marL="355600" marR="5080" indent="-342900">
              <a:lnSpc>
                <a:spcPct val="100000"/>
              </a:lnSpc>
              <a:spcBef>
                <a:spcPts val="1725"/>
              </a:spcBef>
              <a:buClr>
                <a:srgbClr val="966528"/>
              </a:buClr>
              <a:buFont typeface="Arial MT"/>
              <a:buChar char="•"/>
              <a:tabLst>
                <a:tab pos="354965" algn="l"/>
                <a:tab pos="355600" algn="l"/>
              </a:tabLst>
            </a:pPr>
            <a:r>
              <a:rPr sz="2200" b="1" spc="-15" dirty="0">
                <a:solidFill>
                  <a:srgbClr val="3E3E3E"/>
                </a:solidFill>
                <a:latin typeface="Calibri"/>
                <a:cs typeface="Calibri"/>
              </a:rPr>
              <a:t>orientation:</a:t>
            </a:r>
            <a:r>
              <a:rPr sz="2200" b="1" spc="60" dirty="0">
                <a:solidFill>
                  <a:srgbClr val="3E3E3E"/>
                </a:solidFill>
                <a:latin typeface="Calibri"/>
                <a:cs typeface="Calibri"/>
              </a:rPr>
              <a:t> </a:t>
            </a:r>
            <a:r>
              <a:rPr sz="2200" spc="-10" dirty="0">
                <a:solidFill>
                  <a:srgbClr val="3E3E3E"/>
                </a:solidFill>
                <a:latin typeface="Calibri"/>
                <a:cs typeface="Calibri"/>
              </a:rPr>
              <a:t>Whether</a:t>
            </a:r>
            <a:r>
              <a:rPr sz="2200" spc="20" dirty="0">
                <a:solidFill>
                  <a:srgbClr val="3E3E3E"/>
                </a:solidFill>
                <a:latin typeface="Calibri"/>
                <a:cs typeface="Calibri"/>
              </a:rPr>
              <a:t> </a:t>
            </a:r>
            <a:r>
              <a:rPr sz="2200" spc="-10" dirty="0">
                <a:solidFill>
                  <a:srgbClr val="3E3E3E"/>
                </a:solidFill>
                <a:latin typeface="Calibri"/>
                <a:cs typeface="Calibri"/>
              </a:rPr>
              <a:t>the</a:t>
            </a:r>
            <a:r>
              <a:rPr sz="2200" spc="15" dirty="0">
                <a:solidFill>
                  <a:srgbClr val="3E3E3E"/>
                </a:solidFill>
                <a:latin typeface="Calibri"/>
                <a:cs typeface="Calibri"/>
              </a:rPr>
              <a:t> </a:t>
            </a:r>
            <a:r>
              <a:rPr sz="2200" spc="-10" dirty="0">
                <a:solidFill>
                  <a:srgbClr val="3E3E3E"/>
                </a:solidFill>
                <a:latin typeface="Calibri"/>
                <a:cs typeface="Calibri"/>
              </a:rPr>
              <a:t>device</a:t>
            </a:r>
            <a:r>
              <a:rPr sz="2200" spc="5" dirty="0">
                <a:solidFill>
                  <a:srgbClr val="3E3E3E"/>
                </a:solidFill>
                <a:latin typeface="Calibri"/>
                <a:cs typeface="Calibri"/>
              </a:rPr>
              <a:t> </a:t>
            </a:r>
            <a:r>
              <a:rPr sz="2200" spc="-5" dirty="0">
                <a:solidFill>
                  <a:srgbClr val="3E3E3E"/>
                </a:solidFill>
                <a:latin typeface="Calibri"/>
                <a:cs typeface="Calibri"/>
              </a:rPr>
              <a:t>is </a:t>
            </a:r>
            <a:r>
              <a:rPr sz="2200" spc="-10" dirty="0">
                <a:solidFill>
                  <a:srgbClr val="3E3E3E"/>
                </a:solidFill>
                <a:latin typeface="Calibri"/>
                <a:cs typeface="Calibri"/>
              </a:rPr>
              <a:t>portrait</a:t>
            </a:r>
            <a:r>
              <a:rPr sz="2200" spc="-15" dirty="0">
                <a:solidFill>
                  <a:srgbClr val="3E3E3E"/>
                </a:solidFill>
                <a:latin typeface="Calibri"/>
                <a:cs typeface="Calibri"/>
              </a:rPr>
              <a:t> </a:t>
            </a:r>
            <a:r>
              <a:rPr sz="2200" dirty="0">
                <a:solidFill>
                  <a:srgbClr val="3E3E3E"/>
                </a:solidFill>
                <a:latin typeface="Calibri"/>
                <a:cs typeface="Calibri"/>
              </a:rPr>
              <a:t>or </a:t>
            </a:r>
            <a:r>
              <a:rPr sz="2200" spc="-484" dirty="0">
                <a:solidFill>
                  <a:srgbClr val="3E3E3E"/>
                </a:solidFill>
                <a:latin typeface="Calibri"/>
                <a:cs typeface="Calibri"/>
              </a:rPr>
              <a:t> </a:t>
            </a:r>
            <a:r>
              <a:rPr sz="2200" spc="-10" dirty="0">
                <a:solidFill>
                  <a:srgbClr val="3E3E3E"/>
                </a:solidFill>
                <a:latin typeface="Calibri"/>
                <a:cs typeface="Calibri"/>
              </a:rPr>
              <a:t>landscape</a:t>
            </a:r>
            <a:endParaRPr sz="2200">
              <a:latin typeface="Calibri"/>
              <a:cs typeface="Calibri"/>
            </a:endParaRPr>
          </a:p>
          <a:p>
            <a:pPr marL="355600" indent="-342900">
              <a:lnSpc>
                <a:spcPct val="100000"/>
              </a:lnSpc>
              <a:spcBef>
                <a:spcPts val="1730"/>
              </a:spcBef>
              <a:buClr>
                <a:srgbClr val="966528"/>
              </a:buClr>
              <a:buFont typeface="Arial MT"/>
              <a:buChar char="•"/>
              <a:tabLst>
                <a:tab pos="354965" algn="l"/>
                <a:tab pos="355600" algn="l"/>
              </a:tabLst>
            </a:pPr>
            <a:r>
              <a:rPr sz="2200" b="1" spc="-10" dirty="0">
                <a:solidFill>
                  <a:srgbClr val="3E3E3E"/>
                </a:solidFill>
                <a:latin typeface="Calibri"/>
                <a:cs typeface="Calibri"/>
              </a:rPr>
              <a:t>color:</a:t>
            </a:r>
            <a:r>
              <a:rPr sz="2200" b="1" spc="35" dirty="0">
                <a:solidFill>
                  <a:srgbClr val="3E3E3E"/>
                </a:solidFill>
                <a:latin typeface="Calibri"/>
                <a:cs typeface="Calibri"/>
              </a:rPr>
              <a:t> </a:t>
            </a:r>
            <a:r>
              <a:rPr sz="2200" spc="-10" dirty="0">
                <a:solidFill>
                  <a:srgbClr val="3E3E3E"/>
                </a:solidFill>
                <a:latin typeface="Calibri"/>
                <a:cs typeface="Calibri"/>
              </a:rPr>
              <a:t>The</a:t>
            </a:r>
            <a:r>
              <a:rPr sz="2200" spc="15" dirty="0">
                <a:solidFill>
                  <a:srgbClr val="3E3E3E"/>
                </a:solidFill>
                <a:latin typeface="Calibri"/>
                <a:cs typeface="Calibri"/>
              </a:rPr>
              <a:t> </a:t>
            </a:r>
            <a:r>
              <a:rPr sz="2200" spc="-10" dirty="0">
                <a:solidFill>
                  <a:srgbClr val="3E3E3E"/>
                </a:solidFill>
                <a:latin typeface="Calibri"/>
                <a:cs typeface="Calibri"/>
              </a:rPr>
              <a:t>number</a:t>
            </a:r>
            <a:r>
              <a:rPr sz="2200" spc="5" dirty="0">
                <a:solidFill>
                  <a:srgbClr val="3E3E3E"/>
                </a:solidFill>
                <a:latin typeface="Calibri"/>
                <a:cs typeface="Calibri"/>
              </a:rPr>
              <a:t> </a:t>
            </a:r>
            <a:r>
              <a:rPr sz="2200" dirty="0">
                <a:solidFill>
                  <a:srgbClr val="3E3E3E"/>
                </a:solidFill>
                <a:latin typeface="Calibri"/>
                <a:cs typeface="Calibri"/>
              </a:rPr>
              <a:t>of</a:t>
            </a:r>
            <a:r>
              <a:rPr sz="2200" spc="5" dirty="0">
                <a:solidFill>
                  <a:srgbClr val="3E3E3E"/>
                </a:solidFill>
                <a:latin typeface="Calibri"/>
                <a:cs typeface="Calibri"/>
              </a:rPr>
              <a:t> </a:t>
            </a:r>
            <a:r>
              <a:rPr sz="2200" spc="-5" dirty="0">
                <a:solidFill>
                  <a:srgbClr val="3E3E3E"/>
                </a:solidFill>
                <a:latin typeface="Calibri"/>
                <a:cs typeface="Calibri"/>
              </a:rPr>
              <a:t>bits</a:t>
            </a:r>
            <a:r>
              <a:rPr sz="2200" spc="10" dirty="0">
                <a:solidFill>
                  <a:srgbClr val="3E3E3E"/>
                </a:solidFill>
                <a:latin typeface="Calibri"/>
                <a:cs typeface="Calibri"/>
              </a:rPr>
              <a:t> </a:t>
            </a:r>
            <a:r>
              <a:rPr sz="2200" spc="-10" dirty="0">
                <a:solidFill>
                  <a:srgbClr val="3E3E3E"/>
                </a:solidFill>
                <a:latin typeface="Calibri"/>
                <a:cs typeface="Calibri"/>
              </a:rPr>
              <a:t>per</a:t>
            </a:r>
            <a:r>
              <a:rPr sz="2200" spc="-5" dirty="0">
                <a:solidFill>
                  <a:srgbClr val="3E3E3E"/>
                </a:solidFill>
                <a:latin typeface="Calibri"/>
                <a:cs typeface="Calibri"/>
              </a:rPr>
              <a:t> </a:t>
            </a:r>
            <a:r>
              <a:rPr sz="2200" spc="-10" dirty="0">
                <a:solidFill>
                  <a:srgbClr val="3E3E3E"/>
                </a:solidFill>
                <a:latin typeface="Calibri"/>
                <a:cs typeface="Calibri"/>
              </a:rPr>
              <a:t>color</a:t>
            </a:r>
            <a:endParaRPr sz="2200">
              <a:latin typeface="Calibri"/>
              <a:cs typeface="Calibri"/>
            </a:endParaRPr>
          </a:p>
        </p:txBody>
      </p:sp>
      <p:sp>
        <p:nvSpPr>
          <p:cNvPr id="4" name="object 4"/>
          <p:cNvSpPr txBox="1">
            <a:spLocks noGrp="1"/>
          </p:cNvSpPr>
          <p:nvPr>
            <p:ph type="dt" sz="half" idx="6"/>
          </p:nvPr>
        </p:nvSpPr>
        <p:spPr>
          <a:prstGeom prst="rect">
            <a:avLst/>
          </a:prstGeom>
        </p:spPr>
        <p:txBody>
          <a:bodyPr vert="horz" wrap="square" lIns="0" tIns="4445" rIns="0" bIns="0" rtlCol="0">
            <a:spAutoFit/>
          </a:bodyPr>
          <a:lstStyle/>
          <a:p>
            <a:pPr marL="12700">
              <a:lnSpc>
                <a:spcPct val="100000"/>
              </a:lnSpc>
              <a:spcBef>
                <a:spcPts val="35"/>
              </a:spcBef>
            </a:pPr>
            <a:r>
              <a:rPr spc="30" dirty="0"/>
              <a:t>Randy</a:t>
            </a:r>
            <a:r>
              <a:rPr spc="20" dirty="0"/>
              <a:t> </a:t>
            </a:r>
            <a:r>
              <a:rPr spc="55" dirty="0"/>
              <a:t>Connolly</a:t>
            </a:r>
            <a:r>
              <a:rPr spc="45" dirty="0"/>
              <a:t> </a:t>
            </a:r>
            <a:r>
              <a:rPr spc="45" dirty="0">
                <a:solidFill>
                  <a:srgbClr val="3E3E3E"/>
                </a:solidFill>
              </a:rPr>
              <a:t>and</a:t>
            </a:r>
            <a:r>
              <a:rPr spc="30" dirty="0">
                <a:solidFill>
                  <a:srgbClr val="3E3E3E"/>
                </a:solidFill>
              </a:rPr>
              <a:t> </a:t>
            </a:r>
            <a:r>
              <a:rPr spc="30" dirty="0"/>
              <a:t>Ricardo</a:t>
            </a:r>
            <a:r>
              <a:rPr spc="20" dirty="0"/>
              <a:t> </a:t>
            </a:r>
            <a:r>
              <a:rPr spc="25" dirty="0"/>
              <a:t>Hoar</a:t>
            </a:r>
          </a:p>
        </p:txBody>
      </p:sp>
      <p:sp>
        <p:nvSpPr>
          <p:cNvPr id="5" name="object 5"/>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spc="10" dirty="0"/>
              <a:t>F</a:t>
            </a:r>
            <a:r>
              <a:rPr spc="30" dirty="0"/>
              <a:t>un</a:t>
            </a:r>
            <a:r>
              <a:rPr spc="40" dirty="0"/>
              <a:t>d</a:t>
            </a:r>
            <a:r>
              <a:rPr spc="45" dirty="0"/>
              <a:t>a</a:t>
            </a:r>
            <a:r>
              <a:rPr spc="40" dirty="0"/>
              <a:t>m</a:t>
            </a:r>
            <a:r>
              <a:rPr spc="20" dirty="0"/>
              <a:t>ent</a:t>
            </a:r>
            <a:r>
              <a:rPr spc="45" dirty="0"/>
              <a:t>a</a:t>
            </a:r>
            <a:r>
              <a:rPr spc="15" dirty="0"/>
              <a:t>l</a:t>
            </a:r>
            <a:r>
              <a:rPr spc="30" dirty="0"/>
              <a:t>s</a:t>
            </a:r>
            <a:r>
              <a:rPr spc="50" dirty="0"/>
              <a:t> </a:t>
            </a:r>
            <a:r>
              <a:rPr spc="15" dirty="0"/>
              <a:t>o</a:t>
            </a:r>
            <a:r>
              <a:rPr spc="10" dirty="0"/>
              <a:t>f</a:t>
            </a:r>
            <a:r>
              <a:rPr spc="-65" dirty="0"/>
              <a:t> </a:t>
            </a:r>
            <a:r>
              <a:rPr spc="-20" dirty="0"/>
              <a:t>W</a:t>
            </a:r>
            <a:r>
              <a:rPr spc="80" dirty="0"/>
              <a:t>e</a:t>
            </a:r>
            <a:r>
              <a:rPr spc="114" dirty="0"/>
              <a:t>b</a:t>
            </a:r>
            <a:r>
              <a:rPr spc="40" dirty="0"/>
              <a:t> </a:t>
            </a:r>
            <a:r>
              <a:rPr spc="80" dirty="0"/>
              <a:t>D</a:t>
            </a:r>
            <a:r>
              <a:rPr spc="60" dirty="0"/>
              <a:t>e</a:t>
            </a:r>
            <a:r>
              <a:rPr spc="15" dirty="0"/>
              <a:t>v</a:t>
            </a:r>
            <a:r>
              <a:rPr spc="55" dirty="0"/>
              <a:t>el</a:t>
            </a:r>
            <a:r>
              <a:rPr spc="60" dirty="0"/>
              <a:t>o</a:t>
            </a:r>
            <a:r>
              <a:rPr spc="70" dirty="0"/>
              <a:t>p</a:t>
            </a:r>
            <a:r>
              <a:rPr spc="40" dirty="0"/>
              <a:t>m</a:t>
            </a:r>
            <a:r>
              <a:rPr spc="20" dirty="0"/>
              <a:t>en</a:t>
            </a:r>
            <a:r>
              <a:rPr spc="15" dirty="0"/>
              <a:t>t</a:t>
            </a:r>
            <a:r>
              <a:rPr spc="20" dirty="0"/>
              <a:t> </a:t>
            </a:r>
            <a:r>
              <a:rPr spc="25" dirty="0"/>
              <a:t>-</a:t>
            </a:r>
            <a:r>
              <a:rPr spc="40" dirty="0"/>
              <a:t> </a:t>
            </a:r>
            <a:r>
              <a:rPr spc="-20" dirty="0"/>
              <a:t>2</a:t>
            </a:r>
            <a:r>
              <a:rPr sz="1200" spc="44" baseline="24305" dirty="0"/>
              <a:t>n</a:t>
            </a:r>
            <a:r>
              <a:rPr sz="1200" spc="52" baseline="24305" dirty="0"/>
              <a:t>d</a:t>
            </a:r>
            <a:r>
              <a:rPr sz="1200" baseline="24305" dirty="0"/>
              <a:t> </a:t>
            </a:r>
            <a:r>
              <a:rPr sz="1200" spc="-82" baseline="24305" dirty="0"/>
              <a:t> </a:t>
            </a:r>
            <a:r>
              <a:rPr sz="1200" spc="85" dirty="0"/>
              <a:t>Ed.</a:t>
            </a:r>
            <a:endParaRPr sz="1200"/>
          </a:p>
        </p:txBody>
      </p:sp>
      <p:sp>
        <p:nvSpPr>
          <p:cNvPr id="3" name="object 3"/>
          <p:cNvSpPr txBox="1">
            <a:spLocks noGrp="1"/>
          </p:cNvSpPr>
          <p:nvPr>
            <p:ph type="title"/>
          </p:nvPr>
        </p:nvSpPr>
        <p:spPr>
          <a:xfrm>
            <a:off x="993139" y="30779"/>
            <a:ext cx="4904740" cy="1065530"/>
          </a:xfrm>
          <a:prstGeom prst="rect">
            <a:avLst/>
          </a:prstGeom>
        </p:spPr>
        <p:txBody>
          <a:bodyPr vert="horz" wrap="square" lIns="0" tIns="117475" rIns="0" bIns="0" rtlCol="0">
            <a:spAutoFit/>
          </a:bodyPr>
          <a:lstStyle/>
          <a:p>
            <a:pPr marL="12700">
              <a:lnSpc>
                <a:spcPct val="100000"/>
              </a:lnSpc>
              <a:spcBef>
                <a:spcPts val="925"/>
              </a:spcBef>
            </a:pPr>
            <a:r>
              <a:rPr sz="4400" b="0" spc="145" dirty="0">
                <a:latin typeface="Cambria"/>
                <a:cs typeface="Cambria"/>
              </a:rPr>
              <a:t>Responsive</a:t>
            </a:r>
            <a:r>
              <a:rPr sz="4400" b="0" spc="105" dirty="0">
                <a:latin typeface="Cambria"/>
                <a:cs typeface="Cambria"/>
              </a:rPr>
              <a:t> </a:t>
            </a:r>
            <a:r>
              <a:rPr sz="4400" b="0" spc="245" dirty="0">
                <a:latin typeface="Cambria"/>
                <a:cs typeface="Cambria"/>
              </a:rPr>
              <a:t>Design</a:t>
            </a:r>
            <a:endParaRPr sz="4400">
              <a:latin typeface="Cambria"/>
              <a:cs typeface="Cambria"/>
            </a:endParaRPr>
          </a:p>
          <a:p>
            <a:pPr marL="12700">
              <a:lnSpc>
                <a:spcPct val="100000"/>
              </a:lnSpc>
              <a:spcBef>
                <a:spcPts val="284"/>
              </a:spcBef>
            </a:pPr>
            <a:r>
              <a:rPr sz="1500" b="0" spc="75" dirty="0">
                <a:latin typeface="Cambria"/>
                <a:cs typeface="Cambria"/>
              </a:rPr>
              <a:t>Media</a:t>
            </a:r>
            <a:r>
              <a:rPr sz="1500" b="0" spc="20" dirty="0">
                <a:latin typeface="Cambria"/>
                <a:cs typeface="Cambria"/>
              </a:rPr>
              <a:t> </a:t>
            </a:r>
            <a:r>
              <a:rPr sz="1500" b="0" spc="80" dirty="0">
                <a:latin typeface="Cambria"/>
                <a:cs typeface="Cambria"/>
              </a:rPr>
              <a:t>Queries</a:t>
            </a:r>
            <a:endParaRPr sz="1500">
              <a:latin typeface="Cambria"/>
              <a:cs typeface="Cambri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139" y="30779"/>
            <a:ext cx="4904740" cy="1065530"/>
          </a:xfrm>
          <a:prstGeom prst="rect">
            <a:avLst/>
          </a:prstGeom>
        </p:spPr>
        <p:txBody>
          <a:bodyPr vert="horz" wrap="square" lIns="0" tIns="117475" rIns="0" bIns="0" rtlCol="0">
            <a:spAutoFit/>
          </a:bodyPr>
          <a:lstStyle/>
          <a:p>
            <a:pPr marL="12700">
              <a:lnSpc>
                <a:spcPct val="100000"/>
              </a:lnSpc>
              <a:spcBef>
                <a:spcPts val="925"/>
              </a:spcBef>
            </a:pPr>
            <a:r>
              <a:rPr sz="4400" b="0" spc="145" dirty="0">
                <a:latin typeface="Cambria"/>
                <a:cs typeface="Cambria"/>
              </a:rPr>
              <a:t>Responsive</a:t>
            </a:r>
            <a:r>
              <a:rPr sz="4400" b="0" spc="100" dirty="0">
                <a:latin typeface="Cambria"/>
                <a:cs typeface="Cambria"/>
              </a:rPr>
              <a:t> </a:t>
            </a:r>
            <a:r>
              <a:rPr sz="4400" b="0" spc="245" dirty="0">
                <a:latin typeface="Cambria"/>
                <a:cs typeface="Cambria"/>
              </a:rPr>
              <a:t>Design</a:t>
            </a:r>
            <a:endParaRPr sz="4400">
              <a:latin typeface="Cambria"/>
              <a:cs typeface="Cambria"/>
            </a:endParaRPr>
          </a:p>
          <a:p>
            <a:pPr marL="12700">
              <a:lnSpc>
                <a:spcPct val="100000"/>
              </a:lnSpc>
              <a:spcBef>
                <a:spcPts val="284"/>
              </a:spcBef>
            </a:pPr>
            <a:r>
              <a:rPr sz="1500" b="0" spc="75" dirty="0">
                <a:latin typeface="Cambria"/>
                <a:cs typeface="Cambria"/>
              </a:rPr>
              <a:t>Media</a:t>
            </a:r>
            <a:r>
              <a:rPr sz="1500" b="0" spc="20" dirty="0">
                <a:latin typeface="Cambria"/>
                <a:cs typeface="Cambria"/>
              </a:rPr>
              <a:t> </a:t>
            </a:r>
            <a:r>
              <a:rPr sz="1500" b="0" spc="80" dirty="0">
                <a:latin typeface="Cambria"/>
                <a:cs typeface="Cambria"/>
              </a:rPr>
              <a:t>Queries</a:t>
            </a:r>
            <a:endParaRPr sz="1500">
              <a:latin typeface="Cambria"/>
              <a:cs typeface="Cambria"/>
            </a:endParaRPr>
          </a:p>
        </p:txBody>
      </p:sp>
      <p:sp>
        <p:nvSpPr>
          <p:cNvPr id="3" name="object 3"/>
          <p:cNvSpPr/>
          <p:nvPr/>
        </p:nvSpPr>
        <p:spPr>
          <a:xfrm>
            <a:off x="1376870" y="5762091"/>
            <a:ext cx="114300" cy="91440"/>
          </a:xfrm>
          <a:custGeom>
            <a:avLst/>
            <a:gdLst/>
            <a:ahLst/>
            <a:cxnLst/>
            <a:rect l="l" t="t" r="r" b="b"/>
            <a:pathLst>
              <a:path w="114300" h="91439">
                <a:moveTo>
                  <a:pt x="60159" y="15633"/>
                </a:moveTo>
                <a:lnTo>
                  <a:pt x="0" y="40868"/>
                </a:lnTo>
                <a:lnTo>
                  <a:pt x="0" y="51676"/>
                </a:lnTo>
                <a:lnTo>
                  <a:pt x="60159" y="76911"/>
                </a:lnTo>
                <a:lnTo>
                  <a:pt x="60159" y="66103"/>
                </a:lnTo>
                <a:lnTo>
                  <a:pt x="12026" y="45669"/>
                </a:lnTo>
                <a:lnTo>
                  <a:pt x="60159" y="26441"/>
                </a:lnTo>
                <a:lnTo>
                  <a:pt x="60159" y="15633"/>
                </a:lnTo>
                <a:close/>
              </a:path>
              <a:path w="114300" h="91439">
                <a:moveTo>
                  <a:pt x="114300" y="0"/>
                </a:moveTo>
                <a:lnTo>
                  <a:pt x="81813" y="0"/>
                </a:lnTo>
                <a:lnTo>
                  <a:pt x="81813" y="8890"/>
                </a:lnTo>
                <a:lnTo>
                  <a:pt x="103466" y="8890"/>
                </a:lnTo>
                <a:lnTo>
                  <a:pt x="103466" y="91389"/>
                </a:lnTo>
                <a:lnTo>
                  <a:pt x="114300" y="91389"/>
                </a:lnTo>
                <a:lnTo>
                  <a:pt x="114300" y="8890"/>
                </a:lnTo>
                <a:lnTo>
                  <a:pt x="114300" y="0"/>
                </a:lnTo>
                <a:close/>
              </a:path>
            </a:pathLst>
          </a:custGeom>
          <a:solidFill>
            <a:srgbClr val="000000"/>
          </a:solidFill>
        </p:spPr>
        <p:txBody>
          <a:bodyPr wrap="square" lIns="0" tIns="0" rIns="0" bIns="0" rtlCol="0"/>
          <a:lstStyle/>
          <a:p>
            <a:endParaRPr/>
          </a:p>
        </p:txBody>
      </p:sp>
      <p:grpSp>
        <p:nvGrpSpPr>
          <p:cNvPr id="4" name="object 4"/>
          <p:cNvGrpSpPr/>
          <p:nvPr/>
        </p:nvGrpSpPr>
        <p:grpSpPr>
          <a:xfrm>
            <a:off x="3151430" y="5760889"/>
            <a:ext cx="1275715" cy="93980"/>
            <a:chOff x="3151430" y="5760889"/>
            <a:chExt cx="1275715" cy="93980"/>
          </a:xfrm>
        </p:grpSpPr>
        <p:sp>
          <p:nvSpPr>
            <p:cNvPr id="5" name="object 5"/>
            <p:cNvSpPr/>
            <p:nvPr/>
          </p:nvSpPr>
          <p:spPr>
            <a:xfrm>
              <a:off x="3151430" y="5762091"/>
              <a:ext cx="53340" cy="91440"/>
            </a:xfrm>
            <a:custGeom>
              <a:avLst/>
              <a:gdLst/>
              <a:ahLst/>
              <a:cxnLst/>
              <a:rect l="l" t="t" r="r" b="b"/>
              <a:pathLst>
                <a:path w="53339" h="91439">
                  <a:moveTo>
                    <a:pt x="52935" y="91331"/>
                  </a:moveTo>
                  <a:lnTo>
                    <a:pt x="42108" y="91331"/>
                  </a:lnTo>
                  <a:lnTo>
                    <a:pt x="42108" y="33648"/>
                  </a:lnTo>
                  <a:lnTo>
                    <a:pt x="21655" y="33648"/>
                  </a:lnTo>
                  <a:lnTo>
                    <a:pt x="15640" y="37253"/>
                  </a:lnTo>
                  <a:lnTo>
                    <a:pt x="13233" y="40858"/>
                  </a:lnTo>
                  <a:lnTo>
                    <a:pt x="10827" y="45665"/>
                  </a:lnTo>
                  <a:lnTo>
                    <a:pt x="10827" y="91331"/>
                  </a:lnTo>
                  <a:lnTo>
                    <a:pt x="0" y="91331"/>
                  </a:lnTo>
                  <a:lnTo>
                    <a:pt x="0" y="0"/>
                  </a:lnTo>
                  <a:lnTo>
                    <a:pt x="10827" y="0"/>
                  </a:lnTo>
                  <a:lnTo>
                    <a:pt x="10827" y="32446"/>
                  </a:lnTo>
                  <a:lnTo>
                    <a:pt x="18046" y="24034"/>
                  </a:lnTo>
                  <a:lnTo>
                    <a:pt x="37295" y="24034"/>
                  </a:lnTo>
                  <a:lnTo>
                    <a:pt x="46920" y="26438"/>
                  </a:lnTo>
                  <a:lnTo>
                    <a:pt x="50529" y="32446"/>
                  </a:lnTo>
                  <a:lnTo>
                    <a:pt x="52935" y="38455"/>
                  </a:lnTo>
                  <a:lnTo>
                    <a:pt x="52935" y="49270"/>
                  </a:lnTo>
                  <a:lnTo>
                    <a:pt x="52935" y="91331"/>
                  </a:lnTo>
                  <a:close/>
                </a:path>
              </a:pathLst>
            </a:custGeom>
            <a:solidFill>
              <a:srgbClr val="000000"/>
            </a:solidFill>
          </p:spPr>
          <p:txBody>
            <a:bodyPr wrap="square" lIns="0" tIns="0" rIns="0" bIns="0" rtlCol="0"/>
            <a:lstStyle/>
            <a:p>
              <a:endParaRPr/>
            </a:p>
          </p:txBody>
        </p:sp>
        <p:pic>
          <p:nvPicPr>
            <p:cNvPr id="6" name="object 6"/>
            <p:cNvPicPr/>
            <p:nvPr/>
          </p:nvPicPr>
          <p:blipFill>
            <a:blip r:embed="rId2" cstate="print"/>
            <a:stretch>
              <a:fillRect/>
            </a:stretch>
          </p:blipFill>
          <p:spPr>
            <a:xfrm>
              <a:off x="3228428" y="5760889"/>
              <a:ext cx="287537" cy="93734"/>
            </a:xfrm>
            <a:prstGeom prst="rect">
              <a:avLst/>
            </a:prstGeom>
          </p:spPr>
        </p:pic>
        <p:sp>
          <p:nvSpPr>
            <p:cNvPr id="7" name="object 7"/>
            <p:cNvSpPr/>
            <p:nvPr/>
          </p:nvSpPr>
          <p:spPr>
            <a:xfrm>
              <a:off x="3546042" y="5762091"/>
              <a:ext cx="34290" cy="33020"/>
            </a:xfrm>
            <a:custGeom>
              <a:avLst/>
              <a:gdLst/>
              <a:ahLst/>
              <a:cxnLst/>
              <a:rect l="l" t="t" r="r" b="b"/>
              <a:pathLst>
                <a:path w="34289" h="33020">
                  <a:moveTo>
                    <a:pt x="31280" y="32446"/>
                  </a:moveTo>
                  <a:lnTo>
                    <a:pt x="24061" y="32446"/>
                  </a:lnTo>
                  <a:lnTo>
                    <a:pt x="21655" y="14420"/>
                  </a:lnTo>
                  <a:lnTo>
                    <a:pt x="21655" y="0"/>
                  </a:lnTo>
                  <a:lnTo>
                    <a:pt x="33686" y="0"/>
                  </a:lnTo>
                  <a:lnTo>
                    <a:pt x="33686" y="14420"/>
                  </a:lnTo>
                  <a:lnTo>
                    <a:pt x="31280" y="32446"/>
                  </a:lnTo>
                  <a:close/>
                </a:path>
                <a:path w="34289" h="33020">
                  <a:moveTo>
                    <a:pt x="9624" y="32446"/>
                  </a:moveTo>
                  <a:lnTo>
                    <a:pt x="2406" y="32446"/>
                  </a:lnTo>
                  <a:lnTo>
                    <a:pt x="0" y="14420"/>
                  </a:lnTo>
                  <a:lnTo>
                    <a:pt x="0" y="0"/>
                  </a:lnTo>
                  <a:lnTo>
                    <a:pt x="12030" y="0"/>
                  </a:lnTo>
                  <a:lnTo>
                    <a:pt x="12030" y="14420"/>
                  </a:lnTo>
                  <a:lnTo>
                    <a:pt x="9624" y="32446"/>
                  </a:lnTo>
                  <a:close/>
                </a:path>
              </a:pathLst>
            </a:custGeom>
            <a:solidFill>
              <a:srgbClr val="000000"/>
            </a:solidFill>
          </p:spPr>
          <p:txBody>
            <a:bodyPr wrap="square" lIns="0" tIns="0" rIns="0" bIns="0" rtlCol="0"/>
            <a:lstStyle/>
            <a:p>
              <a:endParaRPr/>
            </a:p>
          </p:txBody>
        </p:sp>
        <p:pic>
          <p:nvPicPr>
            <p:cNvPr id="8" name="object 8"/>
            <p:cNvPicPr/>
            <p:nvPr/>
          </p:nvPicPr>
          <p:blipFill>
            <a:blip r:embed="rId3" cstate="print"/>
            <a:stretch>
              <a:fillRect/>
            </a:stretch>
          </p:blipFill>
          <p:spPr>
            <a:xfrm>
              <a:off x="3608603" y="5786126"/>
              <a:ext cx="139558" cy="68498"/>
            </a:xfrm>
            <a:prstGeom prst="rect">
              <a:avLst/>
            </a:prstGeom>
          </p:spPr>
        </p:pic>
        <p:sp>
          <p:nvSpPr>
            <p:cNvPr id="9" name="object 9"/>
            <p:cNvSpPr/>
            <p:nvPr/>
          </p:nvSpPr>
          <p:spPr>
            <a:xfrm>
              <a:off x="3767404" y="5762091"/>
              <a:ext cx="593725" cy="92710"/>
            </a:xfrm>
            <a:custGeom>
              <a:avLst/>
              <a:gdLst/>
              <a:ahLst/>
              <a:cxnLst/>
              <a:rect l="l" t="t" r="r" b="b"/>
              <a:pathLst>
                <a:path w="593725" h="92710">
                  <a:moveTo>
                    <a:pt x="56540" y="56489"/>
                  </a:moveTo>
                  <a:lnTo>
                    <a:pt x="54762" y="43815"/>
                  </a:lnTo>
                  <a:lnTo>
                    <a:pt x="49479" y="33502"/>
                  </a:lnTo>
                  <a:lnTo>
                    <a:pt x="45720" y="30505"/>
                  </a:lnTo>
                  <a:lnTo>
                    <a:pt x="45720" y="57683"/>
                  </a:lnTo>
                  <a:lnTo>
                    <a:pt x="44081" y="69240"/>
                  </a:lnTo>
                  <a:lnTo>
                    <a:pt x="39852" y="77063"/>
                  </a:lnTo>
                  <a:lnTo>
                    <a:pt x="34048" y="81521"/>
                  </a:lnTo>
                  <a:lnTo>
                    <a:pt x="27673" y="82931"/>
                  </a:lnTo>
                  <a:lnTo>
                    <a:pt x="21653" y="82931"/>
                  </a:lnTo>
                  <a:lnTo>
                    <a:pt x="16840" y="79324"/>
                  </a:lnTo>
                  <a:lnTo>
                    <a:pt x="13233" y="74510"/>
                  </a:lnTo>
                  <a:lnTo>
                    <a:pt x="12026" y="72110"/>
                  </a:lnTo>
                  <a:lnTo>
                    <a:pt x="9626" y="68503"/>
                  </a:lnTo>
                  <a:lnTo>
                    <a:pt x="9626" y="57683"/>
                  </a:lnTo>
                  <a:lnTo>
                    <a:pt x="10922" y="48171"/>
                  </a:lnTo>
                  <a:lnTo>
                    <a:pt x="14592" y="40119"/>
                  </a:lnTo>
                  <a:lnTo>
                    <a:pt x="20281" y="34531"/>
                  </a:lnTo>
                  <a:lnTo>
                    <a:pt x="27673" y="32448"/>
                  </a:lnTo>
                  <a:lnTo>
                    <a:pt x="35572" y="34366"/>
                  </a:lnTo>
                  <a:lnTo>
                    <a:pt x="41211" y="39662"/>
                  </a:lnTo>
                  <a:lnTo>
                    <a:pt x="44589" y="47663"/>
                  </a:lnTo>
                  <a:lnTo>
                    <a:pt x="45720" y="57683"/>
                  </a:lnTo>
                  <a:lnTo>
                    <a:pt x="45720" y="30505"/>
                  </a:lnTo>
                  <a:lnTo>
                    <a:pt x="40805" y="26581"/>
                  </a:lnTo>
                  <a:lnTo>
                    <a:pt x="28879" y="24041"/>
                  </a:lnTo>
                  <a:lnTo>
                    <a:pt x="18046" y="24041"/>
                  </a:lnTo>
                  <a:lnTo>
                    <a:pt x="13233" y="30048"/>
                  </a:lnTo>
                  <a:lnTo>
                    <a:pt x="10833" y="32448"/>
                  </a:lnTo>
                  <a:lnTo>
                    <a:pt x="10833" y="0"/>
                  </a:lnTo>
                  <a:lnTo>
                    <a:pt x="0" y="0"/>
                  </a:lnTo>
                  <a:lnTo>
                    <a:pt x="0" y="91338"/>
                  </a:lnTo>
                  <a:lnTo>
                    <a:pt x="9626" y="91338"/>
                  </a:lnTo>
                  <a:lnTo>
                    <a:pt x="9626" y="82931"/>
                  </a:lnTo>
                  <a:lnTo>
                    <a:pt x="10833" y="82931"/>
                  </a:lnTo>
                  <a:lnTo>
                    <a:pt x="16840" y="92544"/>
                  </a:lnTo>
                  <a:lnTo>
                    <a:pt x="28879" y="92544"/>
                  </a:lnTo>
                  <a:lnTo>
                    <a:pt x="37769" y="90957"/>
                  </a:lnTo>
                  <a:lnTo>
                    <a:pt x="46774" y="85331"/>
                  </a:lnTo>
                  <a:lnTo>
                    <a:pt x="53746" y="74282"/>
                  </a:lnTo>
                  <a:lnTo>
                    <a:pt x="56540" y="56489"/>
                  </a:lnTo>
                  <a:close/>
                </a:path>
                <a:path w="593725" h="92710">
                  <a:moveTo>
                    <a:pt x="111887" y="25387"/>
                  </a:moveTo>
                  <a:lnTo>
                    <a:pt x="78206" y="25387"/>
                  </a:lnTo>
                  <a:lnTo>
                    <a:pt x="78206" y="34277"/>
                  </a:lnTo>
                  <a:lnTo>
                    <a:pt x="99860" y="34277"/>
                  </a:lnTo>
                  <a:lnTo>
                    <a:pt x="99860" y="91389"/>
                  </a:lnTo>
                  <a:lnTo>
                    <a:pt x="111887" y="91389"/>
                  </a:lnTo>
                  <a:lnTo>
                    <a:pt x="111887" y="34277"/>
                  </a:lnTo>
                  <a:lnTo>
                    <a:pt x="111887" y="25387"/>
                  </a:lnTo>
                  <a:close/>
                </a:path>
                <a:path w="593725" h="92710">
                  <a:moveTo>
                    <a:pt x="111887" y="0"/>
                  </a:moveTo>
                  <a:lnTo>
                    <a:pt x="99860" y="0"/>
                  </a:lnTo>
                  <a:lnTo>
                    <a:pt x="99860" y="14427"/>
                  </a:lnTo>
                  <a:lnTo>
                    <a:pt x="111887" y="14427"/>
                  </a:lnTo>
                  <a:lnTo>
                    <a:pt x="111887" y="0"/>
                  </a:lnTo>
                  <a:close/>
                </a:path>
                <a:path w="593725" h="92710">
                  <a:moveTo>
                    <a:pt x="187680" y="0"/>
                  </a:moveTo>
                  <a:lnTo>
                    <a:pt x="155194" y="0"/>
                  </a:lnTo>
                  <a:lnTo>
                    <a:pt x="155194" y="8890"/>
                  </a:lnTo>
                  <a:lnTo>
                    <a:pt x="176860" y="8890"/>
                  </a:lnTo>
                  <a:lnTo>
                    <a:pt x="176860" y="91389"/>
                  </a:lnTo>
                  <a:lnTo>
                    <a:pt x="187680" y="91389"/>
                  </a:lnTo>
                  <a:lnTo>
                    <a:pt x="187680" y="8890"/>
                  </a:lnTo>
                  <a:lnTo>
                    <a:pt x="187680" y="0"/>
                  </a:lnTo>
                  <a:close/>
                </a:path>
                <a:path w="593725" h="92710">
                  <a:moveTo>
                    <a:pt x="288747" y="60096"/>
                  </a:moveTo>
                  <a:lnTo>
                    <a:pt x="287121" y="51676"/>
                  </a:lnTo>
                  <a:lnTo>
                    <a:pt x="284721" y="39255"/>
                  </a:lnTo>
                  <a:lnTo>
                    <a:pt x="278866" y="32448"/>
                  </a:lnTo>
                  <a:lnTo>
                    <a:pt x="276707" y="29959"/>
                  </a:lnTo>
                  <a:lnTo>
                    <a:pt x="276707" y="46875"/>
                  </a:lnTo>
                  <a:lnTo>
                    <a:pt x="276707" y="51676"/>
                  </a:lnTo>
                  <a:lnTo>
                    <a:pt x="239420" y="51676"/>
                  </a:lnTo>
                  <a:lnTo>
                    <a:pt x="241071" y="45123"/>
                  </a:lnTo>
                  <a:lnTo>
                    <a:pt x="244525" y="38912"/>
                  </a:lnTo>
                  <a:lnTo>
                    <a:pt x="250240" y="34277"/>
                  </a:lnTo>
                  <a:lnTo>
                    <a:pt x="258660" y="32448"/>
                  </a:lnTo>
                  <a:lnTo>
                    <a:pt x="267081" y="32448"/>
                  </a:lnTo>
                  <a:lnTo>
                    <a:pt x="273100" y="37261"/>
                  </a:lnTo>
                  <a:lnTo>
                    <a:pt x="275501" y="43268"/>
                  </a:lnTo>
                  <a:lnTo>
                    <a:pt x="276707" y="46875"/>
                  </a:lnTo>
                  <a:lnTo>
                    <a:pt x="276707" y="29959"/>
                  </a:lnTo>
                  <a:lnTo>
                    <a:pt x="275501" y="28549"/>
                  </a:lnTo>
                  <a:lnTo>
                    <a:pt x="265391" y="24599"/>
                  </a:lnTo>
                  <a:lnTo>
                    <a:pt x="258660" y="24041"/>
                  </a:lnTo>
                  <a:lnTo>
                    <a:pt x="245148" y="26619"/>
                  </a:lnTo>
                  <a:lnTo>
                    <a:pt x="235356" y="33807"/>
                  </a:lnTo>
                  <a:lnTo>
                    <a:pt x="229400" y="44831"/>
                  </a:lnTo>
                  <a:lnTo>
                    <a:pt x="227380" y="58889"/>
                  </a:lnTo>
                  <a:lnTo>
                    <a:pt x="229400" y="72771"/>
                  </a:lnTo>
                  <a:lnTo>
                    <a:pt x="235356" y="83375"/>
                  </a:lnTo>
                  <a:lnTo>
                    <a:pt x="245148" y="90157"/>
                  </a:lnTo>
                  <a:lnTo>
                    <a:pt x="258660" y="92544"/>
                  </a:lnTo>
                  <a:lnTo>
                    <a:pt x="269938" y="91020"/>
                  </a:lnTo>
                  <a:lnTo>
                    <a:pt x="278511" y="86677"/>
                  </a:lnTo>
                  <a:lnTo>
                    <a:pt x="281749" y="82931"/>
                  </a:lnTo>
                  <a:lnTo>
                    <a:pt x="284378" y="79870"/>
                  </a:lnTo>
                  <a:lnTo>
                    <a:pt x="287540" y="70904"/>
                  </a:lnTo>
                  <a:lnTo>
                    <a:pt x="276707" y="69710"/>
                  </a:lnTo>
                  <a:lnTo>
                    <a:pt x="275501" y="73317"/>
                  </a:lnTo>
                  <a:lnTo>
                    <a:pt x="271894" y="82931"/>
                  </a:lnTo>
                  <a:lnTo>
                    <a:pt x="258660" y="82931"/>
                  </a:lnTo>
                  <a:lnTo>
                    <a:pt x="251599" y="81737"/>
                  </a:lnTo>
                  <a:lnTo>
                    <a:pt x="245427" y="77965"/>
                  </a:lnTo>
                  <a:lnTo>
                    <a:pt x="241071" y="71259"/>
                  </a:lnTo>
                  <a:lnTo>
                    <a:pt x="239420" y="61290"/>
                  </a:lnTo>
                  <a:lnTo>
                    <a:pt x="288747" y="61290"/>
                  </a:lnTo>
                  <a:lnTo>
                    <a:pt x="288747" y="60096"/>
                  </a:lnTo>
                  <a:close/>
                </a:path>
                <a:path w="593725" h="92710">
                  <a:moveTo>
                    <a:pt x="340474" y="75717"/>
                  </a:moveTo>
                  <a:lnTo>
                    <a:pt x="328447" y="75717"/>
                  </a:lnTo>
                  <a:lnTo>
                    <a:pt x="328447" y="91338"/>
                  </a:lnTo>
                  <a:lnTo>
                    <a:pt x="340474" y="91338"/>
                  </a:lnTo>
                  <a:lnTo>
                    <a:pt x="340474" y="75717"/>
                  </a:lnTo>
                  <a:close/>
                </a:path>
                <a:path w="593725" h="92710">
                  <a:moveTo>
                    <a:pt x="441528" y="68503"/>
                  </a:moveTo>
                  <a:lnTo>
                    <a:pt x="430707" y="67297"/>
                  </a:lnTo>
                  <a:lnTo>
                    <a:pt x="429501" y="73317"/>
                  </a:lnTo>
                  <a:lnTo>
                    <a:pt x="425894" y="82931"/>
                  </a:lnTo>
                  <a:lnTo>
                    <a:pt x="412661" y="82931"/>
                  </a:lnTo>
                  <a:lnTo>
                    <a:pt x="403555" y="80670"/>
                  </a:lnTo>
                  <a:lnTo>
                    <a:pt x="397624" y="74815"/>
                  </a:lnTo>
                  <a:lnTo>
                    <a:pt x="394385" y="66700"/>
                  </a:lnTo>
                  <a:lnTo>
                    <a:pt x="393407" y="57683"/>
                  </a:lnTo>
                  <a:lnTo>
                    <a:pt x="394233" y="48679"/>
                  </a:lnTo>
                  <a:lnTo>
                    <a:pt x="397319" y="40563"/>
                  </a:lnTo>
                  <a:lnTo>
                    <a:pt x="403555" y="34709"/>
                  </a:lnTo>
                  <a:lnTo>
                    <a:pt x="413867" y="32448"/>
                  </a:lnTo>
                  <a:lnTo>
                    <a:pt x="421081" y="32448"/>
                  </a:lnTo>
                  <a:lnTo>
                    <a:pt x="427101" y="36055"/>
                  </a:lnTo>
                  <a:lnTo>
                    <a:pt x="429501" y="45669"/>
                  </a:lnTo>
                  <a:lnTo>
                    <a:pt x="440334" y="44475"/>
                  </a:lnTo>
                  <a:lnTo>
                    <a:pt x="437870" y="36715"/>
                  </a:lnTo>
                  <a:lnTo>
                    <a:pt x="432358" y="30200"/>
                  </a:lnTo>
                  <a:lnTo>
                    <a:pt x="423913" y="25717"/>
                  </a:lnTo>
                  <a:lnTo>
                    <a:pt x="412661" y="24041"/>
                  </a:lnTo>
                  <a:lnTo>
                    <a:pt x="401675" y="25742"/>
                  </a:lnTo>
                  <a:lnTo>
                    <a:pt x="391604" y="31407"/>
                  </a:lnTo>
                  <a:lnTo>
                    <a:pt x="384238" y="41783"/>
                  </a:lnTo>
                  <a:lnTo>
                    <a:pt x="381381" y="57683"/>
                  </a:lnTo>
                  <a:lnTo>
                    <a:pt x="383565" y="72263"/>
                  </a:lnTo>
                  <a:lnTo>
                    <a:pt x="389801" y="83223"/>
                  </a:lnTo>
                  <a:lnTo>
                    <a:pt x="399656" y="90131"/>
                  </a:lnTo>
                  <a:lnTo>
                    <a:pt x="412661" y="92544"/>
                  </a:lnTo>
                  <a:lnTo>
                    <a:pt x="422922" y="90982"/>
                  </a:lnTo>
                  <a:lnTo>
                    <a:pt x="431609" y="86385"/>
                  </a:lnTo>
                  <a:lnTo>
                    <a:pt x="438035" y="78854"/>
                  </a:lnTo>
                  <a:lnTo>
                    <a:pt x="441528" y="68503"/>
                  </a:lnTo>
                  <a:close/>
                </a:path>
                <a:path w="593725" h="92710">
                  <a:moveTo>
                    <a:pt x="516128" y="72110"/>
                  </a:moveTo>
                  <a:lnTo>
                    <a:pt x="477621" y="48069"/>
                  </a:lnTo>
                  <a:lnTo>
                    <a:pt x="472808" y="46875"/>
                  </a:lnTo>
                  <a:lnTo>
                    <a:pt x="472808" y="33655"/>
                  </a:lnTo>
                  <a:lnTo>
                    <a:pt x="483641" y="32448"/>
                  </a:lnTo>
                  <a:lnTo>
                    <a:pt x="492061" y="32448"/>
                  </a:lnTo>
                  <a:lnTo>
                    <a:pt x="500481" y="33655"/>
                  </a:lnTo>
                  <a:lnTo>
                    <a:pt x="501688" y="43268"/>
                  </a:lnTo>
                  <a:lnTo>
                    <a:pt x="512521" y="42062"/>
                  </a:lnTo>
                  <a:lnTo>
                    <a:pt x="511784" y="37223"/>
                  </a:lnTo>
                  <a:lnTo>
                    <a:pt x="508457" y="31254"/>
                  </a:lnTo>
                  <a:lnTo>
                    <a:pt x="500837" y="26187"/>
                  </a:lnTo>
                  <a:lnTo>
                    <a:pt x="487248" y="24041"/>
                  </a:lnTo>
                  <a:lnTo>
                    <a:pt x="476199" y="25501"/>
                  </a:lnTo>
                  <a:lnTo>
                    <a:pt x="468299" y="29451"/>
                  </a:lnTo>
                  <a:lnTo>
                    <a:pt x="463562" y="35191"/>
                  </a:lnTo>
                  <a:lnTo>
                    <a:pt x="461987" y="42062"/>
                  </a:lnTo>
                  <a:lnTo>
                    <a:pt x="464223" y="51003"/>
                  </a:lnTo>
                  <a:lnTo>
                    <a:pt x="469950" y="56781"/>
                  </a:lnTo>
                  <a:lnTo>
                    <a:pt x="477723" y="60312"/>
                  </a:lnTo>
                  <a:lnTo>
                    <a:pt x="486041" y="62496"/>
                  </a:lnTo>
                  <a:lnTo>
                    <a:pt x="493268" y="63703"/>
                  </a:lnTo>
                  <a:lnTo>
                    <a:pt x="499275" y="66103"/>
                  </a:lnTo>
                  <a:lnTo>
                    <a:pt x="504088" y="67297"/>
                  </a:lnTo>
                  <a:lnTo>
                    <a:pt x="504088" y="76911"/>
                  </a:lnTo>
                  <a:lnTo>
                    <a:pt x="500481" y="82931"/>
                  </a:lnTo>
                  <a:lnTo>
                    <a:pt x="478828" y="82931"/>
                  </a:lnTo>
                  <a:lnTo>
                    <a:pt x="472808" y="78117"/>
                  </a:lnTo>
                  <a:lnTo>
                    <a:pt x="471614" y="69710"/>
                  </a:lnTo>
                  <a:lnTo>
                    <a:pt x="460781" y="70904"/>
                  </a:lnTo>
                  <a:lnTo>
                    <a:pt x="462394" y="77330"/>
                  </a:lnTo>
                  <a:lnTo>
                    <a:pt x="466496" y="84429"/>
                  </a:lnTo>
                  <a:lnTo>
                    <a:pt x="474649" y="90170"/>
                  </a:lnTo>
                  <a:lnTo>
                    <a:pt x="488454" y="92544"/>
                  </a:lnTo>
                  <a:lnTo>
                    <a:pt x="500392" y="90868"/>
                  </a:lnTo>
                  <a:lnTo>
                    <a:pt x="509054" y="86385"/>
                  </a:lnTo>
                  <a:lnTo>
                    <a:pt x="514337" y="79870"/>
                  </a:lnTo>
                  <a:lnTo>
                    <a:pt x="516128" y="72110"/>
                  </a:lnTo>
                  <a:close/>
                </a:path>
                <a:path w="593725" h="92710">
                  <a:moveTo>
                    <a:pt x="593115" y="72110"/>
                  </a:moveTo>
                  <a:lnTo>
                    <a:pt x="554621" y="48069"/>
                  </a:lnTo>
                  <a:lnTo>
                    <a:pt x="549808" y="46875"/>
                  </a:lnTo>
                  <a:lnTo>
                    <a:pt x="549808" y="33655"/>
                  </a:lnTo>
                  <a:lnTo>
                    <a:pt x="560641" y="32448"/>
                  </a:lnTo>
                  <a:lnTo>
                    <a:pt x="569061" y="32448"/>
                  </a:lnTo>
                  <a:lnTo>
                    <a:pt x="577481" y="33655"/>
                  </a:lnTo>
                  <a:lnTo>
                    <a:pt x="578688" y="43268"/>
                  </a:lnTo>
                  <a:lnTo>
                    <a:pt x="589508" y="42062"/>
                  </a:lnTo>
                  <a:lnTo>
                    <a:pt x="588784" y="37223"/>
                  </a:lnTo>
                  <a:lnTo>
                    <a:pt x="585457" y="31254"/>
                  </a:lnTo>
                  <a:lnTo>
                    <a:pt x="577837" y="26187"/>
                  </a:lnTo>
                  <a:lnTo>
                    <a:pt x="564248" y="24041"/>
                  </a:lnTo>
                  <a:lnTo>
                    <a:pt x="553199" y="25501"/>
                  </a:lnTo>
                  <a:lnTo>
                    <a:pt x="545299" y="29451"/>
                  </a:lnTo>
                  <a:lnTo>
                    <a:pt x="540562" y="35191"/>
                  </a:lnTo>
                  <a:lnTo>
                    <a:pt x="538988" y="42062"/>
                  </a:lnTo>
                  <a:lnTo>
                    <a:pt x="541223" y="51003"/>
                  </a:lnTo>
                  <a:lnTo>
                    <a:pt x="546950" y="56781"/>
                  </a:lnTo>
                  <a:lnTo>
                    <a:pt x="554710" y="60312"/>
                  </a:lnTo>
                  <a:lnTo>
                    <a:pt x="563041" y="62496"/>
                  </a:lnTo>
                  <a:lnTo>
                    <a:pt x="570268" y="63703"/>
                  </a:lnTo>
                  <a:lnTo>
                    <a:pt x="576275" y="66103"/>
                  </a:lnTo>
                  <a:lnTo>
                    <a:pt x="581088" y="67297"/>
                  </a:lnTo>
                  <a:lnTo>
                    <a:pt x="581088" y="76911"/>
                  </a:lnTo>
                  <a:lnTo>
                    <a:pt x="577481" y="82931"/>
                  </a:lnTo>
                  <a:lnTo>
                    <a:pt x="555828" y="82931"/>
                  </a:lnTo>
                  <a:lnTo>
                    <a:pt x="549808" y="78117"/>
                  </a:lnTo>
                  <a:lnTo>
                    <a:pt x="548601" y="69710"/>
                  </a:lnTo>
                  <a:lnTo>
                    <a:pt x="537781" y="70904"/>
                  </a:lnTo>
                  <a:lnTo>
                    <a:pt x="539394" y="77330"/>
                  </a:lnTo>
                  <a:lnTo>
                    <a:pt x="543496" y="84429"/>
                  </a:lnTo>
                  <a:lnTo>
                    <a:pt x="551649" y="90170"/>
                  </a:lnTo>
                  <a:lnTo>
                    <a:pt x="565454" y="92544"/>
                  </a:lnTo>
                  <a:lnTo>
                    <a:pt x="577392" y="90868"/>
                  </a:lnTo>
                  <a:lnTo>
                    <a:pt x="586054" y="86385"/>
                  </a:lnTo>
                  <a:lnTo>
                    <a:pt x="591337" y="79870"/>
                  </a:lnTo>
                  <a:lnTo>
                    <a:pt x="593115" y="72110"/>
                  </a:lnTo>
                  <a:close/>
                </a:path>
              </a:pathLst>
            </a:custGeom>
            <a:solidFill>
              <a:srgbClr val="CD1D31"/>
            </a:solidFill>
          </p:spPr>
          <p:txBody>
            <a:bodyPr wrap="square" lIns="0" tIns="0" rIns="0" bIns="0" rtlCol="0"/>
            <a:lstStyle/>
            <a:p>
              <a:endParaRPr/>
            </a:p>
          </p:txBody>
        </p:sp>
        <p:sp>
          <p:nvSpPr>
            <p:cNvPr id="10" name="object 10"/>
            <p:cNvSpPr/>
            <p:nvPr/>
          </p:nvSpPr>
          <p:spPr>
            <a:xfrm>
              <a:off x="4393015" y="5762091"/>
              <a:ext cx="34290" cy="33020"/>
            </a:xfrm>
            <a:custGeom>
              <a:avLst/>
              <a:gdLst/>
              <a:ahLst/>
              <a:cxnLst/>
              <a:rect l="l" t="t" r="r" b="b"/>
              <a:pathLst>
                <a:path w="34289" h="33020">
                  <a:moveTo>
                    <a:pt x="31280" y="32446"/>
                  </a:moveTo>
                  <a:lnTo>
                    <a:pt x="24061" y="32446"/>
                  </a:lnTo>
                  <a:lnTo>
                    <a:pt x="21655" y="14420"/>
                  </a:lnTo>
                  <a:lnTo>
                    <a:pt x="21655" y="0"/>
                  </a:lnTo>
                  <a:lnTo>
                    <a:pt x="33686" y="0"/>
                  </a:lnTo>
                  <a:lnTo>
                    <a:pt x="33686" y="14420"/>
                  </a:lnTo>
                  <a:lnTo>
                    <a:pt x="31280" y="32446"/>
                  </a:lnTo>
                  <a:close/>
                </a:path>
                <a:path w="34289" h="33020">
                  <a:moveTo>
                    <a:pt x="9624" y="32446"/>
                  </a:moveTo>
                  <a:lnTo>
                    <a:pt x="2406" y="32446"/>
                  </a:lnTo>
                  <a:lnTo>
                    <a:pt x="0" y="14420"/>
                  </a:lnTo>
                  <a:lnTo>
                    <a:pt x="0" y="0"/>
                  </a:lnTo>
                  <a:lnTo>
                    <a:pt x="12030" y="0"/>
                  </a:lnTo>
                  <a:lnTo>
                    <a:pt x="12030" y="14420"/>
                  </a:lnTo>
                  <a:lnTo>
                    <a:pt x="9624" y="32446"/>
                  </a:lnTo>
                  <a:close/>
                </a:path>
              </a:pathLst>
            </a:custGeom>
            <a:solidFill>
              <a:srgbClr val="000000"/>
            </a:solidFill>
          </p:spPr>
          <p:txBody>
            <a:bodyPr wrap="square" lIns="0" tIns="0" rIns="0" bIns="0" rtlCol="0"/>
            <a:lstStyle/>
            <a:p>
              <a:endParaRPr/>
            </a:p>
          </p:txBody>
        </p:sp>
      </p:grpSp>
      <p:grpSp>
        <p:nvGrpSpPr>
          <p:cNvPr id="11" name="object 11"/>
          <p:cNvGrpSpPr/>
          <p:nvPr/>
        </p:nvGrpSpPr>
        <p:grpSpPr>
          <a:xfrm>
            <a:off x="4609570" y="5762091"/>
            <a:ext cx="982344" cy="92710"/>
            <a:chOff x="4609570" y="5762091"/>
            <a:chExt cx="982344" cy="92710"/>
          </a:xfrm>
        </p:grpSpPr>
        <p:pic>
          <p:nvPicPr>
            <p:cNvPr id="12" name="object 12"/>
            <p:cNvPicPr/>
            <p:nvPr/>
          </p:nvPicPr>
          <p:blipFill>
            <a:blip r:embed="rId4" cstate="print"/>
            <a:stretch>
              <a:fillRect/>
            </a:stretch>
          </p:blipFill>
          <p:spPr>
            <a:xfrm>
              <a:off x="4609570" y="5762091"/>
              <a:ext cx="211743" cy="92533"/>
            </a:xfrm>
            <a:prstGeom prst="rect">
              <a:avLst/>
            </a:prstGeom>
          </p:spPr>
        </p:pic>
        <p:sp>
          <p:nvSpPr>
            <p:cNvPr id="13" name="object 13"/>
            <p:cNvSpPr/>
            <p:nvPr/>
          </p:nvSpPr>
          <p:spPr>
            <a:xfrm>
              <a:off x="4846574" y="5762091"/>
              <a:ext cx="34290" cy="91440"/>
            </a:xfrm>
            <a:custGeom>
              <a:avLst/>
              <a:gdLst/>
              <a:ahLst/>
              <a:cxnLst/>
              <a:rect l="l" t="t" r="r" b="b"/>
              <a:pathLst>
                <a:path w="34289" h="91439">
                  <a:moveTo>
                    <a:pt x="33680" y="25387"/>
                  </a:moveTo>
                  <a:lnTo>
                    <a:pt x="0" y="25387"/>
                  </a:lnTo>
                  <a:lnTo>
                    <a:pt x="0" y="34277"/>
                  </a:lnTo>
                  <a:lnTo>
                    <a:pt x="21653" y="34277"/>
                  </a:lnTo>
                  <a:lnTo>
                    <a:pt x="21653" y="91389"/>
                  </a:lnTo>
                  <a:lnTo>
                    <a:pt x="33680" y="91389"/>
                  </a:lnTo>
                  <a:lnTo>
                    <a:pt x="33680" y="34277"/>
                  </a:lnTo>
                  <a:lnTo>
                    <a:pt x="33680" y="25387"/>
                  </a:lnTo>
                  <a:close/>
                </a:path>
                <a:path w="34289" h="91439">
                  <a:moveTo>
                    <a:pt x="33680" y="0"/>
                  </a:moveTo>
                  <a:lnTo>
                    <a:pt x="21653" y="0"/>
                  </a:lnTo>
                  <a:lnTo>
                    <a:pt x="21653" y="14427"/>
                  </a:lnTo>
                  <a:lnTo>
                    <a:pt x="33680" y="14427"/>
                  </a:lnTo>
                  <a:lnTo>
                    <a:pt x="33680" y="0"/>
                  </a:lnTo>
                  <a:close/>
                </a:path>
              </a:pathLst>
            </a:custGeom>
            <a:solidFill>
              <a:srgbClr val="000000"/>
            </a:solidFill>
          </p:spPr>
          <p:txBody>
            <a:bodyPr wrap="square" lIns="0" tIns="0" rIns="0" bIns="0" rtlCol="0"/>
            <a:lstStyle/>
            <a:p>
              <a:endParaRPr/>
            </a:p>
          </p:txBody>
        </p:sp>
        <p:pic>
          <p:nvPicPr>
            <p:cNvPr id="14" name="object 14"/>
            <p:cNvPicPr/>
            <p:nvPr/>
          </p:nvPicPr>
          <p:blipFill>
            <a:blip r:embed="rId5" cstate="print"/>
            <a:stretch>
              <a:fillRect/>
            </a:stretch>
          </p:blipFill>
          <p:spPr>
            <a:xfrm>
              <a:off x="4918764" y="5786125"/>
              <a:ext cx="137151" cy="68498"/>
            </a:xfrm>
            <a:prstGeom prst="rect">
              <a:avLst/>
            </a:prstGeom>
          </p:spPr>
        </p:pic>
        <p:sp>
          <p:nvSpPr>
            <p:cNvPr id="15" name="object 15"/>
            <p:cNvSpPr/>
            <p:nvPr/>
          </p:nvSpPr>
          <p:spPr>
            <a:xfrm>
              <a:off x="5085993" y="5762091"/>
              <a:ext cx="34290" cy="33020"/>
            </a:xfrm>
            <a:custGeom>
              <a:avLst/>
              <a:gdLst/>
              <a:ahLst/>
              <a:cxnLst/>
              <a:rect l="l" t="t" r="r" b="b"/>
              <a:pathLst>
                <a:path w="34289" h="33020">
                  <a:moveTo>
                    <a:pt x="31280" y="32446"/>
                  </a:moveTo>
                  <a:lnTo>
                    <a:pt x="24061" y="32446"/>
                  </a:lnTo>
                  <a:lnTo>
                    <a:pt x="21655" y="14420"/>
                  </a:lnTo>
                  <a:lnTo>
                    <a:pt x="21655" y="0"/>
                  </a:lnTo>
                  <a:lnTo>
                    <a:pt x="33686" y="0"/>
                  </a:lnTo>
                  <a:lnTo>
                    <a:pt x="33686" y="14420"/>
                  </a:lnTo>
                  <a:lnTo>
                    <a:pt x="31280" y="32446"/>
                  </a:lnTo>
                  <a:close/>
                </a:path>
                <a:path w="34289" h="33020">
                  <a:moveTo>
                    <a:pt x="9624" y="32446"/>
                  </a:moveTo>
                  <a:lnTo>
                    <a:pt x="2406" y="32446"/>
                  </a:lnTo>
                  <a:lnTo>
                    <a:pt x="0" y="14420"/>
                  </a:lnTo>
                  <a:lnTo>
                    <a:pt x="0" y="0"/>
                  </a:lnTo>
                  <a:lnTo>
                    <a:pt x="12030" y="0"/>
                  </a:lnTo>
                  <a:lnTo>
                    <a:pt x="12030" y="14420"/>
                  </a:lnTo>
                  <a:lnTo>
                    <a:pt x="9624" y="32446"/>
                  </a:lnTo>
                  <a:close/>
                </a:path>
              </a:pathLst>
            </a:custGeom>
            <a:solidFill>
              <a:srgbClr val="000000"/>
            </a:solidFill>
          </p:spPr>
          <p:txBody>
            <a:bodyPr wrap="square" lIns="0" tIns="0" rIns="0" bIns="0" rtlCol="0"/>
            <a:lstStyle/>
            <a:p>
              <a:endParaRPr/>
            </a:p>
          </p:txBody>
        </p:sp>
        <p:sp>
          <p:nvSpPr>
            <p:cNvPr id="16" name="object 16"/>
            <p:cNvSpPr/>
            <p:nvPr/>
          </p:nvSpPr>
          <p:spPr>
            <a:xfrm>
              <a:off x="5152161" y="5786132"/>
              <a:ext cx="135255" cy="68580"/>
            </a:xfrm>
            <a:custGeom>
              <a:avLst/>
              <a:gdLst/>
              <a:ahLst/>
              <a:cxnLst/>
              <a:rect l="l" t="t" r="r" b="b"/>
              <a:pathLst>
                <a:path w="135254" h="68579">
                  <a:moveTo>
                    <a:pt x="54140" y="48069"/>
                  </a:moveTo>
                  <a:lnTo>
                    <a:pt x="16840" y="24028"/>
                  </a:lnTo>
                  <a:lnTo>
                    <a:pt x="12026" y="22834"/>
                  </a:lnTo>
                  <a:lnTo>
                    <a:pt x="12026" y="9613"/>
                  </a:lnTo>
                  <a:lnTo>
                    <a:pt x="22860" y="8407"/>
                  </a:lnTo>
                  <a:lnTo>
                    <a:pt x="31280" y="8407"/>
                  </a:lnTo>
                  <a:lnTo>
                    <a:pt x="39700" y="9613"/>
                  </a:lnTo>
                  <a:lnTo>
                    <a:pt x="40894" y="19227"/>
                  </a:lnTo>
                  <a:lnTo>
                    <a:pt x="51727" y="18021"/>
                  </a:lnTo>
                  <a:lnTo>
                    <a:pt x="50990" y="13182"/>
                  </a:lnTo>
                  <a:lnTo>
                    <a:pt x="47663" y="7213"/>
                  </a:lnTo>
                  <a:lnTo>
                    <a:pt x="40055" y="2146"/>
                  </a:lnTo>
                  <a:lnTo>
                    <a:pt x="26466" y="0"/>
                  </a:lnTo>
                  <a:lnTo>
                    <a:pt x="15405" y="1460"/>
                  </a:lnTo>
                  <a:lnTo>
                    <a:pt x="7518" y="5410"/>
                  </a:lnTo>
                  <a:lnTo>
                    <a:pt x="2781" y="11150"/>
                  </a:lnTo>
                  <a:lnTo>
                    <a:pt x="1193" y="18021"/>
                  </a:lnTo>
                  <a:lnTo>
                    <a:pt x="3429" y="26962"/>
                  </a:lnTo>
                  <a:lnTo>
                    <a:pt x="9169" y="32740"/>
                  </a:lnTo>
                  <a:lnTo>
                    <a:pt x="16929" y="36271"/>
                  </a:lnTo>
                  <a:lnTo>
                    <a:pt x="25260" y="38455"/>
                  </a:lnTo>
                  <a:lnTo>
                    <a:pt x="32473" y="39662"/>
                  </a:lnTo>
                  <a:lnTo>
                    <a:pt x="38493" y="42062"/>
                  </a:lnTo>
                  <a:lnTo>
                    <a:pt x="43307" y="43256"/>
                  </a:lnTo>
                  <a:lnTo>
                    <a:pt x="43307" y="52870"/>
                  </a:lnTo>
                  <a:lnTo>
                    <a:pt x="39700" y="58889"/>
                  </a:lnTo>
                  <a:lnTo>
                    <a:pt x="18046" y="58889"/>
                  </a:lnTo>
                  <a:lnTo>
                    <a:pt x="12026" y="54076"/>
                  </a:lnTo>
                  <a:lnTo>
                    <a:pt x="10820" y="45669"/>
                  </a:lnTo>
                  <a:lnTo>
                    <a:pt x="0" y="46863"/>
                  </a:lnTo>
                  <a:lnTo>
                    <a:pt x="1612" y="53289"/>
                  </a:lnTo>
                  <a:lnTo>
                    <a:pt x="5715" y="60388"/>
                  </a:lnTo>
                  <a:lnTo>
                    <a:pt x="13868" y="66128"/>
                  </a:lnTo>
                  <a:lnTo>
                    <a:pt x="27660" y="68503"/>
                  </a:lnTo>
                  <a:lnTo>
                    <a:pt x="39420" y="66827"/>
                  </a:lnTo>
                  <a:lnTo>
                    <a:pt x="47663" y="62344"/>
                  </a:lnTo>
                  <a:lnTo>
                    <a:pt x="52539" y="55829"/>
                  </a:lnTo>
                  <a:lnTo>
                    <a:pt x="54140" y="48069"/>
                  </a:lnTo>
                  <a:close/>
                </a:path>
                <a:path w="135254" h="68579">
                  <a:moveTo>
                    <a:pt x="134747" y="44462"/>
                  </a:moveTo>
                  <a:lnTo>
                    <a:pt x="123913" y="43256"/>
                  </a:lnTo>
                  <a:lnTo>
                    <a:pt x="122707" y="49276"/>
                  </a:lnTo>
                  <a:lnTo>
                    <a:pt x="119100" y="58889"/>
                  </a:lnTo>
                  <a:lnTo>
                    <a:pt x="105867" y="58889"/>
                  </a:lnTo>
                  <a:lnTo>
                    <a:pt x="96774" y="56629"/>
                  </a:lnTo>
                  <a:lnTo>
                    <a:pt x="90830" y="50774"/>
                  </a:lnTo>
                  <a:lnTo>
                    <a:pt x="87591" y="42659"/>
                  </a:lnTo>
                  <a:lnTo>
                    <a:pt x="86614" y="33642"/>
                  </a:lnTo>
                  <a:lnTo>
                    <a:pt x="87439" y="24638"/>
                  </a:lnTo>
                  <a:lnTo>
                    <a:pt x="90525" y="16522"/>
                  </a:lnTo>
                  <a:lnTo>
                    <a:pt x="96774" y="10668"/>
                  </a:lnTo>
                  <a:lnTo>
                    <a:pt x="107073" y="8407"/>
                  </a:lnTo>
                  <a:lnTo>
                    <a:pt x="114287" y="8407"/>
                  </a:lnTo>
                  <a:lnTo>
                    <a:pt x="120307" y="12014"/>
                  </a:lnTo>
                  <a:lnTo>
                    <a:pt x="122707" y="21628"/>
                  </a:lnTo>
                  <a:lnTo>
                    <a:pt x="133540" y="20434"/>
                  </a:lnTo>
                  <a:lnTo>
                    <a:pt x="131076" y="12674"/>
                  </a:lnTo>
                  <a:lnTo>
                    <a:pt x="125564" y="6159"/>
                  </a:lnTo>
                  <a:lnTo>
                    <a:pt x="117132" y="1676"/>
                  </a:lnTo>
                  <a:lnTo>
                    <a:pt x="105867" y="0"/>
                  </a:lnTo>
                  <a:lnTo>
                    <a:pt x="94894" y="1701"/>
                  </a:lnTo>
                  <a:lnTo>
                    <a:pt x="84810" y="7366"/>
                  </a:lnTo>
                  <a:lnTo>
                    <a:pt x="77444" y="17741"/>
                  </a:lnTo>
                  <a:lnTo>
                    <a:pt x="74587" y="33642"/>
                  </a:lnTo>
                  <a:lnTo>
                    <a:pt x="76771" y="48221"/>
                  </a:lnTo>
                  <a:lnTo>
                    <a:pt x="83007" y="59182"/>
                  </a:lnTo>
                  <a:lnTo>
                    <a:pt x="92862" y="66090"/>
                  </a:lnTo>
                  <a:lnTo>
                    <a:pt x="105867" y="68503"/>
                  </a:lnTo>
                  <a:lnTo>
                    <a:pt x="116128" y="66941"/>
                  </a:lnTo>
                  <a:lnTo>
                    <a:pt x="124815" y="62344"/>
                  </a:lnTo>
                  <a:lnTo>
                    <a:pt x="131241" y="54813"/>
                  </a:lnTo>
                  <a:lnTo>
                    <a:pt x="134747" y="44462"/>
                  </a:lnTo>
                  <a:close/>
                </a:path>
              </a:pathLst>
            </a:custGeom>
            <a:solidFill>
              <a:srgbClr val="CD1D31"/>
            </a:solidFill>
          </p:spPr>
          <p:txBody>
            <a:bodyPr wrap="square" lIns="0" tIns="0" rIns="0" bIns="0" rtlCol="0"/>
            <a:lstStyle/>
            <a:p>
              <a:endParaRPr/>
            </a:p>
          </p:txBody>
        </p:sp>
        <p:pic>
          <p:nvPicPr>
            <p:cNvPr id="17" name="object 17"/>
            <p:cNvPicPr/>
            <p:nvPr/>
          </p:nvPicPr>
          <p:blipFill>
            <a:blip r:embed="rId6" cstate="print"/>
            <a:stretch>
              <a:fillRect/>
            </a:stretch>
          </p:blipFill>
          <p:spPr>
            <a:xfrm>
              <a:off x="5307360" y="5786125"/>
              <a:ext cx="211743" cy="68498"/>
            </a:xfrm>
            <a:prstGeom prst="rect">
              <a:avLst/>
            </a:prstGeom>
          </p:spPr>
        </p:pic>
        <p:sp>
          <p:nvSpPr>
            <p:cNvPr id="18" name="object 18"/>
            <p:cNvSpPr/>
            <p:nvPr/>
          </p:nvSpPr>
          <p:spPr>
            <a:xfrm>
              <a:off x="5538353" y="5786126"/>
              <a:ext cx="53340" cy="67310"/>
            </a:xfrm>
            <a:custGeom>
              <a:avLst/>
              <a:gdLst/>
              <a:ahLst/>
              <a:cxnLst/>
              <a:rect l="l" t="t" r="r" b="b"/>
              <a:pathLst>
                <a:path w="53339" h="67310">
                  <a:moveTo>
                    <a:pt x="52935" y="67296"/>
                  </a:moveTo>
                  <a:lnTo>
                    <a:pt x="42108" y="67296"/>
                  </a:lnTo>
                  <a:lnTo>
                    <a:pt x="42108" y="9613"/>
                  </a:lnTo>
                  <a:lnTo>
                    <a:pt x="28874" y="9613"/>
                  </a:lnTo>
                  <a:lnTo>
                    <a:pt x="20471" y="11303"/>
                  </a:lnTo>
                  <a:lnTo>
                    <a:pt x="14888" y="15922"/>
                  </a:lnTo>
                  <a:lnTo>
                    <a:pt x="11786" y="22795"/>
                  </a:lnTo>
                  <a:lnTo>
                    <a:pt x="10827" y="31244"/>
                  </a:lnTo>
                  <a:lnTo>
                    <a:pt x="10827" y="67296"/>
                  </a:lnTo>
                  <a:lnTo>
                    <a:pt x="0" y="67296"/>
                  </a:lnTo>
                  <a:lnTo>
                    <a:pt x="0" y="1201"/>
                  </a:lnTo>
                  <a:lnTo>
                    <a:pt x="9624" y="1201"/>
                  </a:lnTo>
                  <a:lnTo>
                    <a:pt x="9624" y="10815"/>
                  </a:lnTo>
                  <a:lnTo>
                    <a:pt x="16843" y="0"/>
                  </a:lnTo>
                  <a:lnTo>
                    <a:pt x="37295" y="0"/>
                  </a:lnTo>
                  <a:lnTo>
                    <a:pt x="46920" y="2403"/>
                  </a:lnTo>
                  <a:lnTo>
                    <a:pt x="52935" y="14420"/>
                  </a:lnTo>
                  <a:lnTo>
                    <a:pt x="52935" y="67296"/>
                  </a:lnTo>
                  <a:close/>
                </a:path>
              </a:pathLst>
            </a:custGeom>
            <a:solidFill>
              <a:srgbClr val="CD1D31"/>
            </a:solidFill>
          </p:spPr>
          <p:txBody>
            <a:bodyPr wrap="square" lIns="0" tIns="0" rIns="0" bIns="0" rtlCol="0"/>
            <a:lstStyle/>
            <a:p>
              <a:endParaRPr/>
            </a:p>
          </p:txBody>
        </p:sp>
      </p:grpSp>
      <p:sp>
        <p:nvSpPr>
          <p:cNvPr id="19" name="object 19"/>
          <p:cNvSpPr/>
          <p:nvPr/>
        </p:nvSpPr>
        <p:spPr>
          <a:xfrm>
            <a:off x="5688736" y="5762091"/>
            <a:ext cx="210820" cy="92710"/>
          </a:xfrm>
          <a:custGeom>
            <a:avLst/>
            <a:gdLst/>
            <a:ahLst/>
            <a:cxnLst/>
            <a:rect l="l" t="t" r="r" b="b"/>
            <a:pathLst>
              <a:path w="210820" h="92710">
                <a:moveTo>
                  <a:pt x="61353" y="91338"/>
                </a:moveTo>
                <a:lnTo>
                  <a:pt x="57746" y="57683"/>
                </a:lnTo>
                <a:lnTo>
                  <a:pt x="57619" y="45669"/>
                </a:lnTo>
                <a:lnTo>
                  <a:pt x="31280" y="24041"/>
                </a:lnTo>
                <a:lnTo>
                  <a:pt x="16281" y="26390"/>
                </a:lnTo>
                <a:lnTo>
                  <a:pt x="7810" y="32004"/>
                </a:lnTo>
                <a:lnTo>
                  <a:pt x="3873" y="38747"/>
                </a:lnTo>
                <a:lnTo>
                  <a:pt x="2400" y="44475"/>
                </a:lnTo>
                <a:lnTo>
                  <a:pt x="13233" y="45669"/>
                </a:lnTo>
                <a:lnTo>
                  <a:pt x="14414" y="39751"/>
                </a:lnTo>
                <a:lnTo>
                  <a:pt x="15633" y="32448"/>
                </a:lnTo>
                <a:lnTo>
                  <a:pt x="46913" y="32448"/>
                </a:lnTo>
                <a:lnTo>
                  <a:pt x="46913" y="42062"/>
                </a:lnTo>
                <a:lnTo>
                  <a:pt x="45720" y="49276"/>
                </a:lnTo>
                <a:lnTo>
                  <a:pt x="45720" y="57683"/>
                </a:lnTo>
                <a:lnTo>
                  <a:pt x="45720" y="73317"/>
                </a:lnTo>
                <a:lnTo>
                  <a:pt x="36093" y="82931"/>
                </a:lnTo>
                <a:lnTo>
                  <a:pt x="28867" y="84124"/>
                </a:lnTo>
                <a:lnTo>
                  <a:pt x="15633" y="84124"/>
                </a:lnTo>
                <a:lnTo>
                  <a:pt x="12026" y="78117"/>
                </a:lnTo>
                <a:lnTo>
                  <a:pt x="12026" y="64897"/>
                </a:lnTo>
                <a:lnTo>
                  <a:pt x="20447" y="63703"/>
                </a:lnTo>
                <a:lnTo>
                  <a:pt x="27673" y="62496"/>
                </a:lnTo>
                <a:lnTo>
                  <a:pt x="33680" y="61290"/>
                </a:lnTo>
                <a:lnTo>
                  <a:pt x="42100" y="60096"/>
                </a:lnTo>
                <a:lnTo>
                  <a:pt x="45720" y="57683"/>
                </a:lnTo>
                <a:lnTo>
                  <a:pt x="45720" y="49276"/>
                </a:lnTo>
                <a:lnTo>
                  <a:pt x="39700" y="51676"/>
                </a:lnTo>
                <a:lnTo>
                  <a:pt x="27673" y="52882"/>
                </a:lnTo>
                <a:lnTo>
                  <a:pt x="26466" y="52882"/>
                </a:lnTo>
                <a:lnTo>
                  <a:pt x="19278" y="54216"/>
                </a:lnTo>
                <a:lnTo>
                  <a:pt x="10528" y="57238"/>
                </a:lnTo>
                <a:lnTo>
                  <a:pt x="3111" y="63195"/>
                </a:lnTo>
                <a:lnTo>
                  <a:pt x="0" y="73317"/>
                </a:lnTo>
                <a:lnTo>
                  <a:pt x="1536" y="80873"/>
                </a:lnTo>
                <a:lnTo>
                  <a:pt x="6007" y="86982"/>
                </a:lnTo>
                <a:lnTo>
                  <a:pt x="13195" y="91059"/>
                </a:lnTo>
                <a:lnTo>
                  <a:pt x="22860" y="92544"/>
                </a:lnTo>
                <a:lnTo>
                  <a:pt x="28308" y="92214"/>
                </a:lnTo>
                <a:lnTo>
                  <a:pt x="33985" y="90881"/>
                </a:lnTo>
                <a:lnTo>
                  <a:pt x="40106" y="87972"/>
                </a:lnTo>
                <a:lnTo>
                  <a:pt x="45300" y="84124"/>
                </a:lnTo>
                <a:lnTo>
                  <a:pt x="46913" y="82931"/>
                </a:lnTo>
                <a:lnTo>
                  <a:pt x="46913" y="87731"/>
                </a:lnTo>
                <a:lnTo>
                  <a:pt x="49326" y="91338"/>
                </a:lnTo>
                <a:lnTo>
                  <a:pt x="61353" y="91338"/>
                </a:lnTo>
                <a:close/>
              </a:path>
              <a:path w="210820" h="92710">
                <a:moveTo>
                  <a:pt x="133540" y="38455"/>
                </a:moveTo>
                <a:lnTo>
                  <a:pt x="127520" y="26441"/>
                </a:lnTo>
                <a:lnTo>
                  <a:pt x="117894" y="24041"/>
                </a:lnTo>
                <a:lnTo>
                  <a:pt x="97447" y="24041"/>
                </a:lnTo>
                <a:lnTo>
                  <a:pt x="90233" y="34861"/>
                </a:lnTo>
                <a:lnTo>
                  <a:pt x="90233" y="25247"/>
                </a:lnTo>
                <a:lnTo>
                  <a:pt x="80606" y="25247"/>
                </a:lnTo>
                <a:lnTo>
                  <a:pt x="80606" y="91338"/>
                </a:lnTo>
                <a:lnTo>
                  <a:pt x="91427" y="91338"/>
                </a:lnTo>
                <a:lnTo>
                  <a:pt x="91427" y="55283"/>
                </a:lnTo>
                <a:lnTo>
                  <a:pt x="92392" y="46837"/>
                </a:lnTo>
                <a:lnTo>
                  <a:pt x="95491" y="39966"/>
                </a:lnTo>
                <a:lnTo>
                  <a:pt x="101079" y="35344"/>
                </a:lnTo>
                <a:lnTo>
                  <a:pt x="109474" y="33655"/>
                </a:lnTo>
                <a:lnTo>
                  <a:pt x="122707" y="33655"/>
                </a:lnTo>
                <a:lnTo>
                  <a:pt x="122707" y="91338"/>
                </a:lnTo>
                <a:lnTo>
                  <a:pt x="133540" y="91338"/>
                </a:lnTo>
                <a:lnTo>
                  <a:pt x="133540" y="38455"/>
                </a:lnTo>
                <a:close/>
              </a:path>
              <a:path w="210820" h="92710">
                <a:moveTo>
                  <a:pt x="210540" y="0"/>
                </a:moveTo>
                <a:lnTo>
                  <a:pt x="200914" y="0"/>
                </a:lnTo>
                <a:lnTo>
                  <a:pt x="200914" y="58889"/>
                </a:lnTo>
                <a:lnTo>
                  <a:pt x="198602" y="72263"/>
                </a:lnTo>
                <a:lnTo>
                  <a:pt x="193243" y="79476"/>
                </a:lnTo>
                <a:lnTo>
                  <a:pt x="187210" y="82384"/>
                </a:lnTo>
                <a:lnTo>
                  <a:pt x="182867" y="82931"/>
                </a:lnTo>
                <a:lnTo>
                  <a:pt x="177507" y="82029"/>
                </a:lnTo>
                <a:lnTo>
                  <a:pt x="171589" y="78422"/>
                </a:lnTo>
                <a:lnTo>
                  <a:pt x="166789" y="70751"/>
                </a:lnTo>
                <a:lnTo>
                  <a:pt x="164820" y="57683"/>
                </a:lnTo>
                <a:lnTo>
                  <a:pt x="165265" y="51714"/>
                </a:lnTo>
                <a:lnTo>
                  <a:pt x="167525" y="43268"/>
                </a:lnTo>
                <a:lnTo>
                  <a:pt x="172935" y="35725"/>
                </a:lnTo>
                <a:lnTo>
                  <a:pt x="182867" y="32448"/>
                </a:lnTo>
                <a:lnTo>
                  <a:pt x="191274" y="34721"/>
                </a:lnTo>
                <a:lnTo>
                  <a:pt x="196850" y="40716"/>
                </a:lnTo>
                <a:lnTo>
                  <a:pt x="199948" y="49187"/>
                </a:lnTo>
                <a:lnTo>
                  <a:pt x="200914" y="58889"/>
                </a:lnTo>
                <a:lnTo>
                  <a:pt x="200914" y="0"/>
                </a:lnTo>
                <a:lnTo>
                  <a:pt x="199707" y="0"/>
                </a:lnTo>
                <a:lnTo>
                  <a:pt x="199707" y="32448"/>
                </a:lnTo>
                <a:lnTo>
                  <a:pt x="196100" y="27647"/>
                </a:lnTo>
                <a:lnTo>
                  <a:pt x="188887" y="24041"/>
                </a:lnTo>
                <a:lnTo>
                  <a:pt x="181660" y="24041"/>
                </a:lnTo>
                <a:lnTo>
                  <a:pt x="170040" y="26250"/>
                </a:lnTo>
                <a:lnTo>
                  <a:pt x="160909" y="32753"/>
                </a:lnTo>
                <a:lnTo>
                  <a:pt x="154927" y="43307"/>
                </a:lnTo>
                <a:lnTo>
                  <a:pt x="152793" y="57683"/>
                </a:lnTo>
                <a:lnTo>
                  <a:pt x="155105" y="72263"/>
                </a:lnTo>
                <a:lnTo>
                  <a:pt x="161366" y="83223"/>
                </a:lnTo>
                <a:lnTo>
                  <a:pt x="170548" y="90131"/>
                </a:lnTo>
                <a:lnTo>
                  <a:pt x="181660" y="92544"/>
                </a:lnTo>
                <a:lnTo>
                  <a:pt x="193687" y="92544"/>
                </a:lnTo>
                <a:lnTo>
                  <a:pt x="199707" y="82931"/>
                </a:lnTo>
                <a:lnTo>
                  <a:pt x="199707" y="91338"/>
                </a:lnTo>
                <a:lnTo>
                  <a:pt x="210540" y="91338"/>
                </a:lnTo>
                <a:lnTo>
                  <a:pt x="210540" y="0"/>
                </a:lnTo>
                <a:close/>
              </a:path>
            </a:pathLst>
          </a:custGeom>
          <a:solidFill>
            <a:srgbClr val="CD1D31"/>
          </a:solidFill>
        </p:spPr>
        <p:txBody>
          <a:bodyPr wrap="square" lIns="0" tIns="0" rIns="0" bIns="0" rtlCol="0"/>
          <a:lstStyle/>
          <a:p>
            <a:endParaRPr/>
          </a:p>
        </p:txBody>
      </p:sp>
      <p:sp>
        <p:nvSpPr>
          <p:cNvPr id="20" name="object 20"/>
          <p:cNvSpPr/>
          <p:nvPr/>
        </p:nvSpPr>
        <p:spPr>
          <a:xfrm>
            <a:off x="7471702" y="5762091"/>
            <a:ext cx="125730" cy="93980"/>
          </a:xfrm>
          <a:custGeom>
            <a:avLst/>
            <a:gdLst/>
            <a:ahLst/>
            <a:cxnLst/>
            <a:rect l="l" t="t" r="r" b="b"/>
            <a:pathLst>
              <a:path w="125729" h="93979">
                <a:moveTo>
                  <a:pt x="36093" y="0"/>
                </a:moveTo>
                <a:lnTo>
                  <a:pt x="26466" y="0"/>
                </a:lnTo>
                <a:lnTo>
                  <a:pt x="0" y="93738"/>
                </a:lnTo>
                <a:lnTo>
                  <a:pt x="9626" y="93738"/>
                </a:lnTo>
                <a:lnTo>
                  <a:pt x="36093" y="0"/>
                </a:lnTo>
                <a:close/>
              </a:path>
              <a:path w="125729" h="93979">
                <a:moveTo>
                  <a:pt x="125120" y="40868"/>
                </a:moveTo>
                <a:lnTo>
                  <a:pt x="64973" y="15633"/>
                </a:lnTo>
                <a:lnTo>
                  <a:pt x="64973" y="26441"/>
                </a:lnTo>
                <a:lnTo>
                  <a:pt x="113093" y="45669"/>
                </a:lnTo>
                <a:lnTo>
                  <a:pt x="64973" y="66103"/>
                </a:lnTo>
                <a:lnTo>
                  <a:pt x="64973" y="76911"/>
                </a:lnTo>
                <a:lnTo>
                  <a:pt x="125120" y="51676"/>
                </a:lnTo>
                <a:lnTo>
                  <a:pt x="125120" y="40868"/>
                </a:lnTo>
                <a:close/>
              </a:path>
            </a:pathLst>
          </a:custGeom>
          <a:solidFill>
            <a:srgbClr val="000000"/>
          </a:solidFill>
        </p:spPr>
        <p:txBody>
          <a:bodyPr wrap="square" lIns="0" tIns="0" rIns="0" bIns="0" rtlCol="0"/>
          <a:lstStyle/>
          <a:p>
            <a:endParaRPr/>
          </a:p>
        </p:txBody>
      </p:sp>
      <p:sp>
        <p:nvSpPr>
          <p:cNvPr id="21" name="object 21"/>
          <p:cNvSpPr/>
          <p:nvPr/>
        </p:nvSpPr>
        <p:spPr>
          <a:xfrm>
            <a:off x="1376870" y="5938748"/>
            <a:ext cx="114300" cy="90170"/>
          </a:xfrm>
          <a:custGeom>
            <a:avLst/>
            <a:gdLst/>
            <a:ahLst/>
            <a:cxnLst/>
            <a:rect l="l" t="t" r="r" b="b"/>
            <a:pathLst>
              <a:path w="114300" h="90170">
                <a:moveTo>
                  <a:pt x="60159" y="14427"/>
                </a:moveTo>
                <a:lnTo>
                  <a:pt x="0" y="40855"/>
                </a:lnTo>
                <a:lnTo>
                  <a:pt x="0" y="50469"/>
                </a:lnTo>
                <a:lnTo>
                  <a:pt x="60159" y="76911"/>
                </a:lnTo>
                <a:lnTo>
                  <a:pt x="60159" y="64897"/>
                </a:lnTo>
                <a:lnTo>
                  <a:pt x="12026" y="45669"/>
                </a:lnTo>
                <a:lnTo>
                  <a:pt x="60159" y="26441"/>
                </a:lnTo>
                <a:lnTo>
                  <a:pt x="60159" y="14427"/>
                </a:lnTo>
                <a:close/>
              </a:path>
              <a:path w="114300" h="90170">
                <a:moveTo>
                  <a:pt x="114300" y="0"/>
                </a:moveTo>
                <a:lnTo>
                  <a:pt x="81813" y="0"/>
                </a:lnTo>
                <a:lnTo>
                  <a:pt x="81813" y="8890"/>
                </a:lnTo>
                <a:lnTo>
                  <a:pt x="103466" y="8890"/>
                </a:lnTo>
                <a:lnTo>
                  <a:pt x="103466" y="90119"/>
                </a:lnTo>
                <a:lnTo>
                  <a:pt x="114300" y="90119"/>
                </a:lnTo>
                <a:lnTo>
                  <a:pt x="114300" y="8890"/>
                </a:lnTo>
                <a:lnTo>
                  <a:pt x="114300" y="0"/>
                </a:lnTo>
                <a:close/>
              </a:path>
            </a:pathLst>
          </a:custGeom>
          <a:solidFill>
            <a:srgbClr val="000000"/>
          </a:solidFill>
        </p:spPr>
        <p:txBody>
          <a:bodyPr wrap="square" lIns="0" tIns="0" rIns="0" bIns="0" rtlCol="0"/>
          <a:lstStyle/>
          <a:p>
            <a:endParaRPr/>
          </a:p>
        </p:txBody>
      </p:sp>
      <p:grpSp>
        <p:nvGrpSpPr>
          <p:cNvPr id="22" name="object 22"/>
          <p:cNvGrpSpPr/>
          <p:nvPr/>
        </p:nvGrpSpPr>
        <p:grpSpPr>
          <a:xfrm>
            <a:off x="4609570" y="5938745"/>
            <a:ext cx="982344" cy="92710"/>
            <a:chOff x="4609570" y="5938745"/>
            <a:chExt cx="982344" cy="92710"/>
          </a:xfrm>
        </p:grpSpPr>
        <p:pic>
          <p:nvPicPr>
            <p:cNvPr id="23" name="object 23"/>
            <p:cNvPicPr/>
            <p:nvPr/>
          </p:nvPicPr>
          <p:blipFill>
            <a:blip r:embed="rId7" cstate="print"/>
            <a:stretch>
              <a:fillRect/>
            </a:stretch>
          </p:blipFill>
          <p:spPr>
            <a:xfrm>
              <a:off x="4609570" y="5938745"/>
              <a:ext cx="211743" cy="92533"/>
            </a:xfrm>
            <a:prstGeom prst="rect">
              <a:avLst/>
            </a:prstGeom>
          </p:spPr>
        </p:pic>
        <p:sp>
          <p:nvSpPr>
            <p:cNvPr id="24" name="object 24"/>
            <p:cNvSpPr/>
            <p:nvPr/>
          </p:nvSpPr>
          <p:spPr>
            <a:xfrm>
              <a:off x="4846574" y="5938748"/>
              <a:ext cx="34290" cy="90170"/>
            </a:xfrm>
            <a:custGeom>
              <a:avLst/>
              <a:gdLst/>
              <a:ahLst/>
              <a:cxnLst/>
              <a:rect l="l" t="t" r="r" b="b"/>
              <a:pathLst>
                <a:path w="34289" h="90170">
                  <a:moveTo>
                    <a:pt x="33680" y="25387"/>
                  </a:moveTo>
                  <a:lnTo>
                    <a:pt x="0" y="25387"/>
                  </a:lnTo>
                  <a:lnTo>
                    <a:pt x="0" y="34277"/>
                  </a:lnTo>
                  <a:lnTo>
                    <a:pt x="21653" y="34277"/>
                  </a:lnTo>
                  <a:lnTo>
                    <a:pt x="21653" y="90119"/>
                  </a:lnTo>
                  <a:lnTo>
                    <a:pt x="33680" y="90119"/>
                  </a:lnTo>
                  <a:lnTo>
                    <a:pt x="33680" y="34277"/>
                  </a:lnTo>
                  <a:lnTo>
                    <a:pt x="33680" y="25387"/>
                  </a:lnTo>
                  <a:close/>
                </a:path>
                <a:path w="34289" h="90170">
                  <a:moveTo>
                    <a:pt x="33680" y="0"/>
                  </a:moveTo>
                  <a:lnTo>
                    <a:pt x="21653" y="0"/>
                  </a:lnTo>
                  <a:lnTo>
                    <a:pt x="21653" y="13220"/>
                  </a:lnTo>
                  <a:lnTo>
                    <a:pt x="33680" y="13220"/>
                  </a:lnTo>
                  <a:lnTo>
                    <a:pt x="33680" y="0"/>
                  </a:lnTo>
                  <a:close/>
                </a:path>
              </a:pathLst>
            </a:custGeom>
            <a:solidFill>
              <a:srgbClr val="000000"/>
            </a:solidFill>
          </p:spPr>
          <p:txBody>
            <a:bodyPr wrap="square" lIns="0" tIns="0" rIns="0" bIns="0" rtlCol="0"/>
            <a:lstStyle/>
            <a:p>
              <a:endParaRPr/>
            </a:p>
          </p:txBody>
        </p:sp>
        <p:pic>
          <p:nvPicPr>
            <p:cNvPr id="25" name="object 25"/>
            <p:cNvPicPr/>
            <p:nvPr/>
          </p:nvPicPr>
          <p:blipFill>
            <a:blip r:embed="rId8" cstate="print"/>
            <a:stretch>
              <a:fillRect/>
            </a:stretch>
          </p:blipFill>
          <p:spPr>
            <a:xfrm>
              <a:off x="4918764" y="5961578"/>
              <a:ext cx="137151" cy="69700"/>
            </a:xfrm>
            <a:prstGeom prst="rect">
              <a:avLst/>
            </a:prstGeom>
          </p:spPr>
        </p:pic>
        <p:sp>
          <p:nvSpPr>
            <p:cNvPr id="26" name="object 26"/>
            <p:cNvSpPr/>
            <p:nvPr/>
          </p:nvSpPr>
          <p:spPr>
            <a:xfrm>
              <a:off x="5085993" y="5938745"/>
              <a:ext cx="34290" cy="31750"/>
            </a:xfrm>
            <a:custGeom>
              <a:avLst/>
              <a:gdLst/>
              <a:ahLst/>
              <a:cxnLst/>
              <a:rect l="l" t="t" r="r" b="b"/>
              <a:pathLst>
                <a:path w="34289" h="31750">
                  <a:moveTo>
                    <a:pt x="31280" y="31244"/>
                  </a:moveTo>
                  <a:lnTo>
                    <a:pt x="24061" y="31244"/>
                  </a:lnTo>
                  <a:lnTo>
                    <a:pt x="21655" y="14420"/>
                  </a:lnTo>
                  <a:lnTo>
                    <a:pt x="21655" y="0"/>
                  </a:lnTo>
                  <a:lnTo>
                    <a:pt x="33686" y="0"/>
                  </a:lnTo>
                  <a:lnTo>
                    <a:pt x="33686" y="14420"/>
                  </a:lnTo>
                  <a:lnTo>
                    <a:pt x="31280" y="31244"/>
                  </a:lnTo>
                  <a:close/>
                </a:path>
                <a:path w="34289" h="31750">
                  <a:moveTo>
                    <a:pt x="9624" y="31244"/>
                  </a:moveTo>
                  <a:lnTo>
                    <a:pt x="2406" y="31244"/>
                  </a:lnTo>
                  <a:lnTo>
                    <a:pt x="0" y="14420"/>
                  </a:lnTo>
                  <a:lnTo>
                    <a:pt x="0" y="0"/>
                  </a:lnTo>
                  <a:lnTo>
                    <a:pt x="12030" y="0"/>
                  </a:lnTo>
                  <a:lnTo>
                    <a:pt x="12030" y="14420"/>
                  </a:lnTo>
                  <a:lnTo>
                    <a:pt x="9624" y="31244"/>
                  </a:lnTo>
                  <a:close/>
                </a:path>
              </a:pathLst>
            </a:custGeom>
            <a:solidFill>
              <a:srgbClr val="000000"/>
            </a:solidFill>
          </p:spPr>
          <p:txBody>
            <a:bodyPr wrap="square" lIns="0" tIns="0" rIns="0" bIns="0" rtlCol="0"/>
            <a:lstStyle/>
            <a:p>
              <a:endParaRPr/>
            </a:p>
          </p:txBody>
        </p:sp>
        <p:sp>
          <p:nvSpPr>
            <p:cNvPr id="27" name="object 27"/>
            <p:cNvSpPr/>
            <p:nvPr/>
          </p:nvSpPr>
          <p:spPr>
            <a:xfrm>
              <a:off x="5152161" y="5961583"/>
              <a:ext cx="135255" cy="69850"/>
            </a:xfrm>
            <a:custGeom>
              <a:avLst/>
              <a:gdLst/>
              <a:ahLst/>
              <a:cxnLst/>
              <a:rect l="l" t="t" r="r" b="b"/>
              <a:pathLst>
                <a:path w="135254" h="69850">
                  <a:moveTo>
                    <a:pt x="54140" y="48069"/>
                  </a:moveTo>
                  <a:lnTo>
                    <a:pt x="16840" y="25234"/>
                  </a:lnTo>
                  <a:lnTo>
                    <a:pt x="12026" y="24041"/>
                  </a:lnTo>
                  <a:lnTo>
                    <a:pt x="12026" y="10820"/>
                  </a:lnTo>
                  <a:lnTo>
                    <a:pt x="22860" y="9613"/>
                  </a:lnTo>
                  <a:lnTo>
                    <a:pt x="31280" y="9613"/>
                  </a:lnTo>
                  <a:lnTo>
                    <a:pt x="39700" y="10820"/>
                  </a:lnTo>
                  <a:lnTo>
                    <a:pt x="40894" y="20434"/>
                  </a:lnTo>
                  <a:lnTo>
                    <a:pt x="51727" y="19227"/>
                  </a:lnTo>
                  <a:lnTo>
                    <a:pt x="50990" y="13690"/>
                  </a:lnTo>
                  <a:lnTo>
                    <a:pt x="47663" y="7366"/>
                  </a:lnTo>
                  <a:lnTo>
                    <a:pt x="40055" y="2159"/>
                  </a:lnTo>
                  <a:lnTo>
                    <a:pt x="26466" y="0"/>
                  </a:lnTo>
                  <a:lnTo>
                    <a:pt x="15405" y="1651"/>
                  </a:lnTo>
                  <a:lnTo>
                    <a:pt x="7518" y="6007"/>
                  </a:lnTo>
                  <a:lnTo>
                    <a:pt x="2781" y="12166"/>
                  </a:lnTo>
                  <a:lnTo>
                    <a:pt x="1193" y="19227"/>
                  </a:lnTo>
                  <a:lnTo>
                    <a:pt x="3429" y="27978"/>
                  </a:lnTo>
                  <a:lnTo>
                    <a:pt x="9169" y="33350"/>
                  </a:lnTo>
                  <a:lnTo>
                    <a:pt x="16929" y="36461"/>
                  </a:lnTo>
                  <a:lnTo>
                    <a:pt x="25260" y="38455"/>
                  </a:lnTo>
                  <a:lnTo>
                    <a:pt x="32473" y="40855"/>
                  </a:lnTo>
                  <a:lnTo>
                    <a:pt x="38493" y="42062"/>
                  </a:lnTo>
                  <a:lnTo>
                    <a:pt x="43307" y="44462"/>
                  </a:lnTo>
                  <a:lnTo>
                    <a:pt x="43307" y="54076"/>
                  </a:lnTo>
                  <a:lnTo>
                    <a:pt x="39700" y="60083"/>
                  </a:lnTo>
                  <a:lnTo>
                    <a:pt x="18046" y="60083"/>
                  </a:lnTo>
                  <a:lnTo>
                    <a:pt x="12026" y="55283"/>
                  </a:lnTo>
                  <a:lnTo>
                    <a:pt x="10820" y="46863"/>
                  </a:lnTo>
                  <a:lnTo>
                    <a:pt x="0" y="48069"/>
                  </a:lnTo>
                  <a:lnTo>
                    <a:pt x="1612" y="54495"/>
                  </a:lnTo>
                  <a:lnTo>
                    <a:pt x="5715" y="61595"/>
                  </a:lnTo>
                  <a:lnTo>
                    <a:pt x="13868" y="67335"/>
                  </a:lnTo>
                  <a:lnTo>
                    <a:pt x="27660" y="69697"/>
                  </a:lnTo>
                  <a:lnTo>
                    <a:pt x="39420" y="67843"/>
                  </a:lnTo>
                  <a:lnTo>
                    <a:pt x="47663" y="62941"/>
                  </a:lnTo>
                  <a:lnTo>
                    <a:pt x="52539" y="56019"/>
                  </a:lnTo>
                  <a:lnTo>
                    <a:pt x="54140" y="48069"/>
                  </a:lnTo>
                  <a:close/>
                </a:path>
                <a:path w="135254" h="69850">
                  <a:moveTo>
                    <a:pt x="134747" y="44462"/>
                  </a:moveTo>
                  <a:lnTo>
                    <a:pt x="123913" y="43268"/>
                  </a:lnTo>
                  <a:lnTo>
                    <a:pt x="122707" y="50469"/>
                  </a:lnTo>
                  <a:lnTo>
                    <a:pt x="119100" y="60083"/>
                  </a:lnTo>
                  <a:lnTo>
                    <a:pt x="105867" y="60083"/>
                  </a:lnTo>
                  <a:lnTo>
                    <a:pt x="96774" y="57835"/>
                  </a:lnTo>
                  <a:lnTo>
                    <a:pt x="90830" y="51981"/>
                  </a:lnTo>
                  <a:lnTo>
                    <a:pt x="87591" y="43865"/>
                  </a:lnTo>
                  <a:lnTo>
                    <a:pt x="86614" y="34848"/>
                  </a:lnTo>
                  <a:lnTo>
                    <a:pt x="87439" y="25844"/>
                  </a:lnTo>
                  <a:lnTo>
                    <a:pt x="90525" y="17729"/>
                  </a:lnTo>
                  <a:lnTo>
                    <a:pt x="96774" y="11874"/>
                  </a:lnTo>
                  <a:lnTo>
                    <a:pt x="107073" y="9613"/>
                  </a:lnTo>
                  <a:lnTo>
                    <a:pt x="114287" y="9613"/>
                  </a:lnTo>
                  <a:lnTo>
                    <a:pt x="120307" y="13220"/>
                  </a:lnTo>
                  <a:lnTo>
                    <a:pt x="122707" y="22834"/>
                  </a:lnTo>
                  <a:lnTo>
                    <a:pt x="133540" y="21628"/>
                  </a:lnTo>
                  <a:lnTo>
                    <a:pt x="131076" y="13690"/>
                  </a:lnTo>
                  <a:lnTo>
                    <a:pt x="125564" y="6756"/>
                  </a:lnTo>
                  <a:lnTo>
                    <a:pt x="117132" y="1854"/>
                  </a:lnTo>
                  <a:lnTo>
                    <a:pt x="105867" y="0"/>
                  </a:lnTo>
                  <a:lnTo>
                    <a:pt x="94894" y="1892"/>
                  </a:lnTo>
                  <a:lnTo>
                    <a:pt x="84810" y="7962"/>
                  </a:lnTo>
                  <a:lnTo>
                    <a:pt x="77444" y="18757"/>
                  </a:lnTo>
                  <a:lnTo>
                    <a:pt x="74587" y="34848"/>
                  </a:lnTo>
                  <a:lnTo>
                    <a:pt x="76771" y="48920"/>
                  </a:lnTo>
                  <a:lnTo>
                    <a:pt x="83007" y="59944"/>
                  </a:lnTo>
                  <a:lnTo>
                    <a:pt x="92862" y="67132"/>
                  </a:lnTo>
                  <a:lnTo>
                    <a:pt x="105867" y="69697"/>
                  </a:lnTo>
                  <a:lnTo>
                    <a:pt x="116128" y="67957"/>
                  </a:lnTo>
                  <a:lnTo>
                    <a:pt x="124815" y="62941"/>
                  </a:lnTo>
                  <a:lnTo>
                    <a:pt x="131241" y="55003"/>
                  </a:lnTo>
                  <a:lnTo>
                    <a:pt x="134747" y="44462"/>
                  </a:lnTo>
                  <a:close/>
                </a:path>
              </a:pathLst>
            </a:custGeom>
            <a:solidFill>
              <a:srgbClr val="CD1D31"/>
            </a:solidFill>
          </p:spPr>
          <p:txBody>
            <a:bodyPr wrap="square" lIns="0" tIns="0" rIns="0" bIns="0" rtlCol="0"/>
            <a:lstStyle/>
            <a:p>
              <a:endParaRPr/>
            </a:p>
          </p:txBody>
        </p:sp>
        <p:pic>
          <p:nvPicPr>
            <p:cNvPr id="28" name="object 28"/>
            <p:cNvPicPr/>
            <p:nvPr/>
          </p:nvPicPr>
          <p:blipFill>
            <a:blip r:embed="rId9" cstate="print"/>
            <a:stretch>
              <a:fillRect/>
            </a:stretch>
          </p:blipFill>
          <p:spPr>
            <a:xfrm>
              <a:off x="5307360" y="5961578"/>
              <a:ext cx="211743" cy="69700"/>
            </a:xfrm>
            <a:prstGeom prst="rect">
              <a:avLst/>
            </a:prstGeom>
          </p:spPr>
        </p:pic>
        <p:sp>
          <p:nvSpPr>
            <p:cNvPr id="29" name="object 29"/>
            <p:cNvSpPr/>
            <p:nvPr/>
          </p:nvSpPr>
          <p:spPr>
            <a:xfrm>
              <a:off x="5538353" y="5961578"/>
              <a:ext cx="53340" cy="67310"/>
            </a:xfrm>
            <a:custGeom>
              <a:avLst/>
              <a:gdLst/>
              <a:ahLst/>
              <a:cxnLst/>
              <a:rect l="l" t="t" r="r" b="b"/>
              <a:pathLst>
                <a:path w="53339" h="67310">
                  <a:moveTo>
                    <a:pt x="52935" y="67296"/>
                  </a:moveTo>
                  <a:lnTo>
                    <a:pt x="42108" y="67296"/>
                  </a:lnTo>
                  <a:lnTo>
                    <a:pt x="42108" y="9613"/>
                  </a:lnTo>
                  <a:lnTo>
                    <a:pt x="28874" y="9613"/>
                  </a:lnTo>
                  <a:lnTo>
                    <a:pt x="20471" y="11472"/>
                  </a:lnTo>
                  <a:lnTo>
                    <a:pt x="14888" y="16373"/>
                  </a:lnTo>
                  <a:lnTo>
                    <a:pt x="11786" y="23302"/>
                  </a:lnTo>
                  <a:lnTo>
                    <a:pt x="10827" y="31244"/>
                  </a:lnTo>
                  <a:lnTo>
                    <a:pt x="10827" y="67296"/>
                  </a:lnTo>
                  <a:lnTo>
                    <a:pt x="0" y="67296"/>
                  </a:lnTo>
                  <a:lnTo>
                    <a:pt x="0" y="2403"/>
                  </a:lnTo>
                  <a:lnTo>
                    <a:pt x="9624" y="2403"/>
                  </a:lnTo>
                  <a:lnTo>
                    <a:pt x="9624" y="10815"/>
                  </a:lnTo>
                  <a:lnTo>
                    <a:pt x="16843" y="1201"/>
                  </a:lnTo>
                  <a:lnTo>
                    <a:pt x="26467" y="0"/>
                  </a:lnTo>
                  <a:lnTo>
                    <a:pt x="37295" y="0"/>
                  </a:lnTo>
                  <a:lnTo>
                    <a:pt x="46920" y="2403"/>
                  </a:lnTo>
                  <a:lnTo>
                    <a:pt x="50529" y="9613"/>
                  </a:lnTo>
                  <a:lnTo>
                    <a:pt x="52935" y="15622"/>
                  </a:lnTo>
                  <a:lnTo>
                    <a:pt x="52935" y="67296"/>
                  </a:lnTo>
                  <a:close/>
                </a:path>
              </a:pathLst>
            </a:custGeom>
            <a:solidFill>
              <a:srgbClr val="CD1D31"/>
            </a:solidFill>
          </p:spPr>
          <p:txBody>
            <a:bodyPr wrap="square" lIns="0" tIns="0" rIns="0" bIns="0" rtlCol="0"/>
            <a:lstStyle/>
            <a:p>
              <a:endParaRPr/>
            </a:p>
          </p:txBody>
        </p:sp>
      </p:grpSp>
      <p:sp>
        <p:nvSpPr>
          <p:cNvPr id="30" name="object 30"/>
          <p:cNvSpPr/>
          <p:nvPr/>
        </p:nvSpPr>
        <p:spPr>
          <a:xfrm>
            <a:off x="5688736" y="5938748"/>
            <a:ext cx="210820" cy="92710"/>
          </a:xfrm>
          <a:custGeom>
            <a:avLst/>
            <a:gdLst/>
            <a:ahLst/>
            <a:cxnLst/>
            <a:rect l="l" t="t" r="r" b="b"/>
            <a:pathLst>
              <a:path w="210820" h="92710">
                <a:moveTo>
                  <a:pt x="61353" y="90131"/>
                </a:moveTo>
                <a:lnTo>
                  <a:pt x="59270" y="85813"/>
                </a:lnTo>
                <a:lnTo>
                  <a:pt x="58204" y="80873"/>
                </a:lnTo>
                <a:lnTo>
                  <a:pt x="57797" y="73571"/>
                </a:lnTo>
                <a:lnTo>
                  <a:pt x="57746" y="57683"/>
                </a:lnTo>
                <a:lnTo>
                  <a:pt x="57746" y="48069"/>
                </a:lnTo>
                <a:lnTo>
                  <a:pt x="57327" y="39065"/>
                </a:lnTo>
                <a:lnTo>
                  <a:pt x="54978" y="32448"/>
                </a:lnTo>
                <a:lnTo>
                  <a:pt x="54432" y="30949"/>
                </a:lnTo>
                <a:lnTo>
                  <a:pt x="46583" y="25095"/>
                </a:lnTo>
                <a:lnTo>
                  <a:pt x="31280" y="22834"/>
                </a:lnTo>
                <a:lnTo>
                  <a:pt x="16281" y="25184"/>
                </a:lnTo>
                <a:lnTo>
                  <a:pt x="7810" y="30797"/>
                </a:lnTo>
                <a:lnTo>
                  <a:pt x="3873" y="37541"/>
                </a:lnTo>
                <a:lnTo>
                  <a:pt x="2400" y="43268"/>
                </a:lnTo>
                <a:lnTo>
                  <a:pt x="13233" y="44462"/>
                </a:lnTo>
                <a:lnTo>
                  <a:pt x="14439" y="39662"/>
                </a:lnTo>
                <a:lnTo>
                  <a:pt x="15633" y="32448"/>
                </a:lnTo>
                <a:lnTo>
                  <a:pt x="46913" y="32448"/>
                </a:lnTo>
                <a:lnTo>
                  <a:pt x="46913" y="42062"/>
                </a:lnTo>
                <a:lnTo>
                  <a:pt x="45720" y="49276"/>
                </a:lnTo>
                <a:lnTo>
                  <a:pt x="45720" y="57683"/>
                </a:lnTo>
                <a:lnTo>
                  <a:pt x="45720" y="72110"/>
                </a:lnTo>
                <a:lnTo>
                  <a:pt x="40906" y="76911"/>
                </a:lnTo>
                <a:lnTo>
                  <a:pt x="36093" y="82918"/>
                </a:lnTo>
                <a:lnTo>
                  <a:pt x="15633" y="82918"/>
                </a:lnTo>
                <a:lnTo>
                  <a:pt x="12026" y="78117"/>
                </a:lnTo>
                <a:lnTo>
                  <a:pt x="12026" y="63690"/>
                </a:lnTo>
                <a:lnTo>
                  <a:pt x="20447" y="62496"/>
                </a:lnTo>
                <a:lnTo>
                  <a:pt x="27673" y="61290"/>
                </a:lnTo>
                <a:lnTo>
                  <a:pt x="33680" y="61290"/>
                </a:lnTo>
                <a:lnTo>
                  <a:pt x="42100" y="58889"/>
                </a:lnTo>
                <a:lnTo>
                  <a:pt x="45720" y="57683"/>
                </a:lnTo>
                <a:lnTo>
                  <a:pt x="45720" y="49276"/>
                </a:lnTo>
                <a:lnTo>
                  <a:pt x="27673" y="52882"/>
                </a:lnTo>
                <a:lnTo>
                  <a:pt x="26466" y="52882"/>
                </a:lnTo>
                <a:lnTo>
                  <a:pt x="19278" y="53530"/>
                </a:lnTo>
                <a:lnTo>
                  <a:pt x="10528" y="56337"/>
                </a:lnTo>
                <a:lnTo>
                  <a:pt x="3111" y="62509"/>
                </a:lnTo>
                <a:lnTo>
                  <a:pt x="0" y="73304"/>
                </a:lnTo>
                <a:lnTo>
                  <a:pt x="1536" y="80873"/>
                </a:lnTo>
                <a:lnTo>
                  <a:pt x="6007" y="86982"/>
                </a:lnTo>
                <a:lnTo>
                  <a:pt x="13195" y="91059"/>
                </a:lnTo>
                <a:lnTo>
                  <a:pt x="22860" y="92532"/>
                </a:lnTo>
                <a:lnTo>
                  <a:pt x="28308" y="92049"/>
                </a:lnTo>
                <a:lnTo>
                  <a:pt x="33985" y="90436"/>
                </a:lnTo>
                <a:lnTo>
                  <a:pt x="40106" y="87464"/>
                </a:lnTo>
                <a:lnTo>
                  <a:pt x="46913" y="82918"/>
                </a:lnTo>
                <a:lnTo>
                  <a:pt x="46913" y="87731"/>
                </a:lnTo>
                <a:lnTo>
                  <a:pt x="49326" y="90131"/>
                </a:lnTo>
                <a:lnTo>
                  <a:pt x="61353" y="90131"/>
                </a:lnTo>
                <a:close/>
              </a:path>
              <a:path w="210820" h="92710">
                <a:moveTo>
                  <a:pt x="133540" y="38455"/>
                </a:moveTo>
                <a:lnTo>
                  <a:pt x="131127" y="32448"/>
                </a:lnTo>
                <a:lnTo>
                  <a:pt x="127520" y="25234"/>
                </a:lnTo>
                <a:lnTo>
                  <a:pt x="117894" y="22834"/>
                </a:lnTo>
                <a:lnTo>
                  <a:pt x="107073" y="22834"/>
                </a:lnTo>
                <a:lnTo>
                  <a:pt x="97447" y="24041"/>
                </a:lnTo>
                <a:lnTo>
                  <a:pt x="90233" y="33655"/>
                </a:lnTo>
                <a:lnTo>
                  <a:pt x="90233" y="25234"/>
                </a:lnTo>
                <a:lnTo>
                  <a:pt x="80606" y="25234"/>
                </a:lnTo>
                <a:lnTo>
                  <a:pt x="80606" y="90131"/>
                </a:lnTo>
                <a:lnTo>
                  <a:pt x="91427" y="90131"/>
                </a:lnTo>
                <a:lnTo>
                  <a:pt x="91427" y="54076"/>
                </a:lnTo>
                <a:lnTo>
                  <a:pt x="92392" y="46139"/>
                </a:lnTo>
                <a:lnTo>
                  <a:pt x="95491" y="39204"/>
                </a:lnTo>
                <a:lnTo>
                  <a:pt x="101079" y="34302"/>
                </a:lnTo>
                <a:lnTo>
                  <a:pt x="109474" y="32448"/>
                </a:lnTo>
                <a:lnTo>
                  <a:pt x="122707" y="32448"/>
                </a:lnTo>
                <a:lnTo>
                  <a:pt x="122707" y="90131"/>
                </a:lnTo>
                <a:lnTo>
                  <a:pt x="133540" y="90131"/>
                </a:lnTo>
                <a:lnTo>
                  <a:pt x="133540" y="38455"/>
                </a:lnTo>
                <a:close/>
              </a:path>
              <a:path w="210820" h="92710">
                <a:moveTo>
                  <a:pt x="210540" y="0"/>
                </a:moveTo>
                <a:lnTo>
                  <a:pt x="200914" y="0"/>
                </a:lnTo>
                <a:lnTo>
                  <a:pt x="200914" y="58889"/>
                </a:lnTo>
                <a:lnTo>
                  <a:pt x="198602" y="72263"/>
                </a:lnTo>
                <a:lnTo>
                  <a:pt x="193243" y="79463"/>
                </a:lnTo>
                <a:lnTo>
                  <a:pt x="187210" y="82372"/>
                </a:lnTo>
                <a:lnTo>
                  <a:pt x="182867" y="82918"/>
                </a:lnTo>
                <a:lnTo>
                  <a:pt x="177507" y="81851"/>
                </a:lnTo>
                <a:lnTo>
                  <a:pt x="171589" y="77965"/>
                </a:lnTo>
                <a:lnTo>
                  <a:pt x="166789" y="70243"/>
                </a:lnTo>
                <a:lnTo>
                  <a:pt x="164820" y="57683"/>
                </a:lnTo>
                <a:lnTo>
                  <a:pt x="165265" y="51714"/>
                </a:lnTo>
                <a:lnTo>
                  <a:pt x="167525" y="43268"/>
                </a:lnTo>
                <a:lnTo>
                  <a:pt x="172935" y="35712"/>
                </a:lnTo>
                <a:lnTo>
                  <a:pt x="182867" y="32448"/>
                </a:lnTo>
                <a:lnTo>
                  <a:pt x="191274" y="34721"/>
                </a:lnTo>
                <a:lnTo>
                  <a:pt x="196850" y="40716"/>
                </a:lnTo>
                <a:lnTo>
                  <a:pt x="199948" y="49174"/>
                </a:lnTo>
                <a:lnTo>
                  <a:pt x="200914" y="58889"/>
                </a:lnTo>
                <a:lnTo>
                  <a:pt x="200914" y="0"/>
                </a:lnTo>
                <a:lnTo>
                  <a:pt x="199707" y="0"/>
                </a:lnTo>
                <a:lnTo>
                  <a:pt x="199707" y="32448"/>
                </a:lnTo>
                <a:lnTo>
                  <a:pt x="196100" y="26441"/>
                </a:lnTo>
                <a:lnTo>
                  <a:pt x="188887" y="22834"/>
                </a:lnTo>
                <a:lnTo>
                  <a:pt x="181660" y="22834"/>
                </a:lnTo>
                <a:lnTo>
                  <a:pt x="170040" y="25234"/>
                </a:lnTo>
                <a:lnTo>
                  <a:pt x="160909" y="32143"/>
                </a:lnTo>
                <a:lnTo>
                  <a:pt x="154927" y="43116"/>
                </a:lnTo>
                <a:lnTo>
                  <a:pt x="152793" y="57683"/>
                </a:lnTo>
                <a:lnTo>
                  <a:pt x="155105" y="72263"/>
                </a:lnTo>
                <a:lnTo>
                  <a:pt x="161366" y="83223"/>
                </a:lnTo>
                <a:lnTo>
                  <a:pt x="170548" y="90131"/>
                </a:lnTo>
                <a:lnTo>
                  <a:pt x="181660" y="92532"/>
                </a:lnTo>
                <a:lnTo>
                  <a:pt x="193687" y="92532"/>
                </a:lnTo>
                <a:lnTo>
                  <a:pt x="199034" y="82918"/>
                </a:lnTo>
                <a:lnTo>
                  <a:pt x="199707" y="81724"/>
                </a:lnTo>
                <a:lnTo>
                  <a:pt x="199707" y="90131"/>
                </a:lnTo>
                <a:lnTo>
                  <a:pt x="210540" y="90131"/>
                </a:lnTo>
                <a:lnTo>
                  <a:pt x="210540" y="81724"/>
                </a:lnTo>
                <a:lnTo>
                  <a:pt x="210540" y="0"/>
                </a:lnTo>
                <a:close/>
              </a:path>
            </a:pathLst>
          </a:custGeom>
          <a:solidFill>
            <a:srgbClr val="CD1D31"/>
          </a:solidFill>
        </p:spPr>
        <p:txBody>
          <a:bodyPr wrap="square" lIns="0" tIns="0" rIns="0" bIns="0" rtlCol="0"/>
          <a:lstStyle/>
          <a:p>
            <a:endParaRPr/>
          </a:p>
        </p:txBody>
      </p:sp>
      <p:grpSp>
        <p:nvGrpSpPr>
          <p:cNvPr id="31" name="object 31"/>
          <p:cNvGrpSpPr/>
          <p:nvPr/>
        </p:nvGrpSpPr>
        <p:grpSpPr>
          <a:xfrm>
            <a:off x="6015978" y="5760889"/>
            <a:ext cx="1336675" cy="295910"/>
            <a:chOff x="6015978" y="5760889"/>
            <a:chExt cx="1336675" cy="295910"/>
          </a:xfrm>
        </p:grpSpPr>
        <p:sp>
          <p:nvSpPr>
            <p:cNvPr id="32" name="object 32"/>
            <p:cNvSpPr/>
            <p:nvPr/>
          </p:nvSpPr>
          <p:spPr>
            <a:xfrm>
              <a:off x="6015978" y="5760889"/>
              <a:ext cx="30480" cy="119380"/>
            </a:xfrm>
            <a:custGeom>
              <a:avLst/>
              <a:gdLst/>
              <a:ahLst/>
              <a:cxnLst/>
              <a:rect l="l" t="t" r="r" b="b"/>
              <a:pathLst>
                <a:path w="30479" h="119379">
                  <a:moveTo>
                    <a:pt x="30077" y="118971"/>
                  </a:moveTo>
                  <a:lnTo>
                    <a:pt x="21655" y="118971"/>
                  </a:lnTo>
                  <a:lnTo>
                    <a:pt x="16241" y="111272"/>
                  </a:lnTo>
                  <a:lnTo>
                    <a:pt x="9023" y="97940"/>
                  </a:lnTo>
                  <a:lnTo>
                    <a:pt x="2706" y="80102"/>
                  </a:lnTo>
                  <a:lnTo>
                    <a:pt x="0" y="58884"/>
                  </a:lnTo>
                  <a:lnTo>
                    <a:pt x="921" y="45947"/>
                  </a:lnTo>
                  <a:lnTo>
                    <a:pt x="3759" y="33798"/>
                  </a:lnTo>
                  <a:lnTo>
                    <a:pt x="8628" y="21875"/>
                  </a:lnTo>
                  <a:lnTo>
                    <a:pt x="15640" y="9613"/>
                  </a:lnTo>
                  <a:lnTo>
                    <a:pt x="18046" y="4806"/>
                  </a:lnTo>
                  <a:lnTo>
                    <a:pt x="20452" y="1201"/>
                  </a:lnTo>
                  <a:lnTo>
                    <a:pt x="21655" y="0"/>
                  </a:lnTo>
                  <a:lnTo>
                    <a:pt x="30077" y="0"/>
                  </a:lnTo>
                  <a:lnTo>
                    <a:pt x="28874" y="1201"/>
                  </a:lnTo>
                  <a:lnTo>
                    <a:pt x="23197" y="11904"/>
                  </a:lnTo>
                  <a:lnTo>
                    <a:pt x="17745" y="24635"/>
                  </a:lnTo>
                  <a:lnTo>
                    <a:pt x="13647" y="40070"/>
                  </a:lnTo>
                  <a:lnTo>
                    <a:pt x="12030" y="58884"/>
                  </a:lnTo>
                  <a:lnTo>
                    <a:pt x="12989" y="72836"/>
                  </a:lnTo>
                  <a:lnTo>
                    <a:pt x="16091" y="87576"/>
                  </a:lnTo>
                  <a:lnTo>
                    <a:pt x="21674" y="102992"/>
                  </a:lnTo>
                  <a:lnTo>
                    <a:pt x="30077" y="118971"/>
                  </a:lnTo>
                  <a:close/>
                </a:path>
              </a:pathLst>
            </a:custGeom>
            <a:solidFill>
              <a:srgbClr val="CD1D31"/>
            </a:solidFill>
          </p:spPr>
          <p:txBody>
            <a:bodyPr wrap="square" lIns="0" tIns="0" rIns="0" bIns="0" rtlCol="0"/>
            <a:lstStyle/>
            <a:p>
              <a:endParaRPr/>
            </a:p>
          </p:txBody>
        </p:sp>
        <p:pic>
          <p:nvPicPr>
            <p:cNvPr id="33" name="object 33"/>
            <p:cNvPicPr/>
            <p:nvPr/>
          </p:nvPicPr>
          <p:blipFill>
            <a:blip r:embed="rId10" cstate="print"/>
            <a:stretch>
              <a:fillRect/>
            </a:stretch>
          </p:blipFill>
          <p:spPr>
            <a:xfrm>
              <a:off x="6072523" y="5786125"/>
              <a:ext cx="216555" cy="68498"/>
            </a:xfrm>
            <a:prstGeom prst="rect">
              <a:avLst/>
            </a:prstGeom>
          </p:spPr>
        </p:pic>
        <p:sp>
          <p:nvSpPr>
            <p:cNvPr id="34" name="object 34"/>
            <p:cNvSpPr/>
            <p:nvPr/>
          </p:nvSpPr>
          <p:spPr>
            <a:xfrm>
              <a:off x="6317945" y="5787339"/>
              <a:ext cx="131445" cy="66675"/>
            </a:xfrm>
            <a:custGeom>
              <a:avLst/>
              <a:gdLst/>
              <a:ahLst/>
              <a:cxnLst/>
              <a:rect l="l" t="t" r="r" b="b"/>
              <a:pathLst>
                <a:path w="131445" h="66675">
                  <a:moveTo>
                    <a:pt x="33693" y="27635"/>
                  </a:moveTo>
                  <a:lnTo>
                    <a:pt x="0" y="27635"/>
                  </a:lnTo>
                  <a:lnTo>
                    <a:pt x="0" y="38455"/>
                  </a:lnTo>
                  <a:lnTo>
                    <a:pt x="33693" y="38455"/>
                  </a:lnTo>
                  <a:lnTo>
                    <a:pt x="33693" y="27635"/>
                  </a:lnTo>
                  <a:close/>
                </a:path>
                <a:path w="131445" h="66675">
                  <a:moveTo>
                    <a:pt x="131140" y="0"/>
                  </a:moveTo>
                  <a:lnTo>
                    <a:pt x="121513" y="0"/>
                  </a:lnTo>
                  <a:lnTo>
                    <a:pt x="111887" y="40855"/>
                  </a:lnTo>
                  <a:lnTo>
                    <a:pt x="111887" y="42049"/>
                  </a:lnTo>
                  <a:lnTo>
                    <a:pt x="110680" y="52870"/>
                  </a:lnTo>
                  <a:lnTo>
                    <a:pt x="109486" y="42049"/>
                  </a:lnTo>
                  <a:lnTo>
                    <a:pt x="108280" y="38455"/>
                  </a:lnTo>
                  <a:lnTo>
                    <a:pt x="103022" y="14414"/>
                  </a:lnTo>
                  <a:lnTo>
                    <a:pt x="99860" y="0"/>
                  </a:lnTo>
                  <a:lnTo>
                    <a:pt x="87833" y="0"/>
                  </a:lnTo>
                  <a:lnTo>
                    <a:pt x="79400" y="38455"/>
                  </a:lnTo>
                  <a:lnTo>
                    <a:pt x="78206" y="42049"/>
                  </a:lnTo>
                  <a:lnTo>
                    <a:pt x="77000" y="52870"/>
                  </a:lnTo>
                  <a:lnTo>
                    <a:pt x="75793" y="40855"/>
                  </a:lnTo>
                  <a:lnTo>
                    <a:pt x="74587" y="38455"/>
                  </a:lnTo>
                  <a:lnTo>
                    <a:pt x="67373" y="0"/>
                  </a:lnTo>
                  <a:lnTo>
                    <a:pt x="56553" y="0"/>
                  </a:lnTo>
                  <a:lnTo>
                    <a:pt x="72186" y="66090"/>
                  </a:lnTo>
                  <a:lnTo>
                    <a:pt x="83019" y="66090"/>
                  </a:lnTo>
                  <a:lnTo>
                    <a:pt x="85788" y="52870"/>
                  </a:lnTo>
                  <a:lnTo>
                    <a:pt x="93840" y="14414"/>
                  </a:lnTo>
                  <a:lnTo>
                    <a:pt x="104673" y="66090"/>
                  </a:lnTo>
                  <a:lnTo>
                    <a:pt x="116700" y="66090"/>
                  </a:lnTo>
                  <a:lnTo>
                    <a:pt x="119583" y="52870"/>
                  </a:lnTo>
                  <a:lnTo>
                    <a:pt x="131140" y="0"/>
                  </a:lnTo>
                  <a:close/>
                </a:path>
              </a:pathLst>
            </a:custGeom>
            <a:solidFill>
              <a:srgbClr val="CD1D31"/>
            </a:solidFill>
          </p:spPr>
          <p:txBody>
            <a:bodyPr wrap="square" lIns="0" tIns="0" rIns="0" bIns="0" rtlCol="0"/>
            <a:lstStyle/>
            <a:p>
              <a:endParaRPr/>
            </a:p>
          </p:txBody>
        </p:sp>
        <p:pic>
          <p:nvPicPr>
            <p:cNvPr id="35" name="object 35"/>
            <p:cNvPicPr/>
            <p:nvPr/>
          </p:nvPicPr>
          <p:blipFill>
            <a:blip r:embed="rId11" cstate="print"/>
            <a:stretch>
              <a:fillRect/>
            </a:stretch>
          </p:blipFill>
          <p:spPr>
            <a:xfrm>
              <a:off x="6463526" y="5760889"/>
              <a:ext cx="889080" cy="295625"/>
            </a:xfrm>
            <a:prstGeom prst="rect">
              <a:avLst/>
            </a:prstGeom>
          </p:spPr>
        </p:pic>
        <p:sp>
          <p:nvSpPr>
            <p:cNvPr id="36" name="object 36"/>
            <p:cNvSpPr/>
            <p:nvPr/>
          </p:nvSpPr>
          <p:spPr>
            <a:xfrm>
              <a:off x="6015977" y="5936348"/>
              <a:ext cx="433705" cy="120650"/>
            </a:xfrm>
            <a:custGeom>
              <a:avLst/>
              <a:gdLst/>
              <a:ahLst/>
              <a:cxnLst/>
              <a:rect l="l" t="t" r="r" b="b"/>
              <a:pathLst>
                <a:path w="433704" h="120650">
                  <a:moveTo>
                    <a:pt x="30073" y="0"/>
                  </a:moveTo>
                  <a:lnTo>
                    <a:pt x="21653" y="0"/>
                  </a:lnTo>
                  <a:lnTo>
                    <a:pt x="20447" y="2400"/>
                  </a:lnTo>
                  <a:lnTo>
                    <a:pt x="18046" y="4813"/>
                  </a:lnTo>
                  <a:lnTo>
                    <a:pt x="15633" y="10820"/>
                  </a:lnTo>
                  <a:lnTo>
                    <a:pt x="8623" y="22567"/>
                  </a:lnTo>
                  <a:lnTo>
                    <a:pt x="3759" y="34544"/>
                  </a:lnTo>
                  <a:lnTo>
                    <a:pt x="914" y="46977"/>
                  </a:lnTo>
                  <a:lnTo>
                    <a:pt x="0" y="60083"/>
                  </a:lnTo>
                  <a:lnTo>
                    <a:pt x="2705" y="81305"/>
                  </a:lnTo>
                  <a:lnTo>
                    <a:pt x="9017" y="99148"/>
                  </a:lnTo>
                  <a:lnTo>
                    <a:pt x="16230" y="112471"/>
                  </a:lnTo>
                  <a:lnTo>
                    <a:pt x="21653" y="120167"/>
                  </a:lnTo>
                  <a:lnTo>
                    <a:pt x="30073" y="120167"/>
                  </a:lnTo>
                  <a:lnTo>
                    <a:pt x="21666" y="104190"/>
                  </a:lnTo>
                  <a:lnTo>
                    <a:pt x="16090" y="88773"/>
                  </a:lnTo>
                  <a:lnTo>
                    <a:pt x="12979" y="74041"/>
                  </a:lnTo>
                  <a:lnTo>
                    <a:pt x="12026" y="60083"/>
                  </a:lnTo>
                  <a:lnTo>
                    <a:pt x="13639" y="41084"/>
                  </a:lnTo>
                  <a:lnTo>
                    <a:pt x="17741" y="25234"/>
                  </a:lnTo>
                  <a:lnTo>
                    <a:pt x="23190" y="12090"/>
                  </a:lnTo>
                  <a:lnTo>
                    <a:pt x="28867" y="1206"/>
                  </a:lnTo>
                  <a:lnTo>
                    <a:pt x="30073" y="0"/>
                  </a:lnTo>
                  <a:close/>
                </a:path>
                <a:path w="433704" h="120650">
                  <a:moveTo>
                    <a:pt x="119100" y="48069"/>
                  </a:moveTo>
                  <a:lnTo>
                    <a:pt x="118706" y="40449"/>
                  </a:lnTo>
                  <a:lnTo>
                    <a:pt x="116840" y="33045"/>
                  </a:lnTo>
                  <a:lnTo>
                    <a:pt x="112496" y="27457"/>
                  </a:lnTo>
                  <a:lnTo>
                    <a:pt x="104660" y="25234"/>
                  </a:lnTo>
                  <a:lnTo>
                    <a:pt x="98653" y="25234"/>
                  </a:lnTo>
                  <a:lnTo>
                    <a:pt x="93840" y="31242"/>
                  </a:lnTo>
                  <a:lnTo>
                    <a:pt x="91427" y="37249"/>
                  </a:lnTo>
                  <a:lnTo>
                    <a:pt x="89027" y="30048"/>
                  </a:lnTo>
                  <a:lnTo>
                    <a:pt x="86614" y="25234"/>
                  </a:lnTo>
                  <a:lnTo>
                    <a:pt x="73380" y="25234"/>
                  </a:lnTo>
                  <a:lnTo>
                    <a:pt x="69773" y="31242"/>
                  </a:lnTo>
                  <a:lnTo>
                    <a:pt x="67373" y="36055"/>
                  </a:lnTo>
                  <a:lnTo>
                    <a:pt x="67373" y="27635"/>
                  </a:lnTo>
                  <a:lnTo>
                    <a:pt x="56540" y="27635"/>
                  </a:lnTo>
                  <a:lnTo>
                    <a:pt x="56540" y="92532"/>
                  </a:lnTo>
                  <a:lnTo>
                    <a:pt x="68567" y="92532"/>
                  </a:lnTo>
                  <a:lnTo>
                    <a:pt x="68567" y="46863"/>
                  </a:lnTo>
                  <a:lnTo>
                    <a:pt x="70980" y="34848"/>
                  </a:lnTo>
                  <a:lnTo>
                    <a:pt x="81800" y="34848"/>
                  </a:lnTo>
                  <a:lnTo>
                    <a:pt x="81800" y="92532"/>
                  </a:lnTo>
                  <a:lnTo>
                    <a:pt x="93840" y="92532"/>
                  </a:lnTo>
                  <a:lnTo>
                    <a:pt x="93840" y="48069"/>
                  </a:lnTo>
                  <a:lnTo>
                    <a:pt x="96240" y="34848"/>
                  </a:lnTo>
                  <a:lnTo>
                    <a:pt x="107073" y="34848"/>
                  </a:lnTo>
                  <a:lnTo>
                    <a:pt x="107073" y="92532"/>
                  </a:lnTo>
                  <a:lnTo>
                    <a:pt x="119100" y="92532"/>
                  </a:lnTo>
                  <a:lnTo>
                    <a:pt x="119100" y="48069"/>
                  </a:lnTo>
                  <a:close/>
                </a:path>
                <a:path w="433704" h="120650">
                  <a:moveTo>
                    <a:pt x="173240" y="27787"/>
                  </a:moveTo>
                  <a:lnTo>
                    <a:pt x="139547" y="27787"/>
                  </a:lnTo>
                  <a:lnTo>
                    <a:pt x="139547" y="36677"/>
                  </a:lnTo>
                  <a:lnTo>
                    <a:pt x="161213" y="36677"/>
                  </a:lnTo>
                  <a:lnTo>
                    <a:pt x="161213" y="92519"/>
                  </a:lnTo>
                  <a:lnTo>
                    <a:pt x="173240" y="92519"/>
                  </a:lnTo>
                  <a:lnTo>
                    <a:pt x="173240" y="36677"/>
                  </a:lnTo>
                  <a:lnTo>
                    <a:pt x="173240" y="27787"/>
                  </a:lnTo>
                  <a:close/>
                </a:path>
                <a:path w="433704" h="120650">
                  <a:moveTo>
                    <a:pt x="173240" y="2400"/>
                  </a:moveTo>
                  <a:lnTo>
                    <a:pt x="161213" y="2400"/>
                  </a:lnTo>
                  <a:lnTo>
                    <a:pt x="161213" y="15621"/>
                  </a:lnTo>
                  <a:lnTo>
                    <a:pt x="173240" y="15621"/>
                  </a:lnTo>
                  <a:lnTo>
                    <a:pt x="173240" y="2400"/>
                  </a:lnTo>
                  <a:close/>
                </a:path>
                <a:path w="433704" h="120650">
                  <a:moveTo>
                    <a:pt x="268287" y="40855"/>
                  </a:moveTo>
                  <a:lnTo>
                    <a:pt x="265874" y="34848"/>
                  </a:lnTo>
                  <a:lnTo>
                    <a:pt x="262267" y="27635"/>
                  </a:lnTo>
                  <a:lnTo>
                    <a:pt x="252641" y="25234"/>
                  </a:lnTo>
                  <a:lnTo>
                    <a:pt x="241820" y="25234"/>
                  </a:lnTo>
                  <a:lnTo>
                    <a:pt x="232194" y="26441"/>
                  </a:lnTo>
                  <a:lnTo>
                    <a:pt x="224967" y="36055"/>
                  </a:lnTo>
                  <a:lnTo>
                    <a:pt x="224967" y="27635"/>
                  </a:lnTo>
                  <a:lnTo>
                    <a:pt x="215353" y="27635"/>
                  </a:lnTo>
                  <a:lnTo>
                    <a:pt x="215353" y="92532"/>
                  </a:lnTo>
                  <a:lnTo>
                    <a:pt x="226174" y="92532"/>
                  </a:lnTo>
                  <a:lnTo>
                    <a:pt x="226174" y="56476"/>
                  </a:lnTo>
                  <a:lnTo>
                    <a:pt x="227139" y="48539"/>
                  </a:lnTo>
                  <a:lnTo>
                    <a:pt x="230238" y="41605"/>
                  </a:lnTo>
                  <a:lnTo>
                    <a:pt x="235813" y="36703"/>
                  </a:lnTo>
                  <a:lnTo>
                    <a:pt x="244221" y="34848"/>
                  </a:lnTo>
                  <a:lnTo>
                    <a:pt x="257454" y="34848"/>
                  </a:lnTo>
                  <a:lnTo>
                    <a:pt x="257454" y="92532"/>
                  </a:lnTo>
                  <a:lnTo>
                    <a:pt x="268287" y="92532"/>
                  </a:lnTo>
                  <a:lnTo>
                    <a:pt x="268287" y="40855"/>
                  </a:lnTo>
                  <a:close/>
                </a:path>
                <a:path w="433704" h="120650">
                  <a:moveTo>
                    <a:pt x="335661" y="54076"/>
                  </a:moveTo>
                  <a:lnTo>
                    <a:pt x="301967" y="54076"/>
                  </a:lnTo>
                  <a:lnTo>
                    <a:pt x="301967" y="66090"/>
                  </a:lnTo>
                  <a:lnTo>
                    <a:pt x="335661" y="66090"/>
                  </a:lnTo>
                  <a:lnTo>
                    <a:pt x="335661" y="54076"/>
                  </a:lnTo>
                  <a:close/>
                </a:path>
                <a:path w="433704" h="120650">
                  <a:moveTo>
                    <a:pt x="433108" y="27635"/>
                  </a:moveTo>
                  <a:lnTo>
                    <a:pt x="423481" y="27635"/>
                  </a:lnTo>
                  <a:lnTo>
                    <a:pt x="413854" y="68503"/>
                  </a:lnTo>
                  <a:lnTo>
                    <a:pt x="413854" y="69697"/>
                  </a:lnTo>
                  <a:lnTo>
                    <a:pt x="412648" y="80518"/>
                  </a:lnTo>
                  <a:lnTo>
                    <a:pt x="411454" y="69697"/>
                  </a:lnTo>
                  <a:lnTo>
                    <a:pt x="410248" y="66090"/>
                  </a:lnTo>
                  <a:lnTo>
                    <a:pt x="404723" y="40855"/>
                  </a:lnTo>
                  <a:lnTo>
                    <a:pt x="401828" y="27635"/>
                  </a:lnTo>
                  <a:lnTo>
                    <a:pt x="389801" y="27635"/>
                  </a:lnTo>
                  <a:lnTo>
                    <a:pt x="381368" y="64897"/>
                  </a:lnTo>
                  <a:lnTo>
                    <a:pt x="380174" y="69697"/>
                  </a:lnTo>
                  <a:lnTo>
                    <a:pt x="378968" y="80518"/>
                  </a:lnTo>
                  <a:lnTo>
                    <a:pt x="377761" y="67297"/>
                  </a:lnTo>
                  <a:lnTo>
                    <a:pt x="376555" y="64897"/>
                  </a:lnTo>
                  <a:lnTo>
                    <a:pt x="369341" y="27635"/>
                  </a:lnTo>
                  <a:lnTo>
                    <a:pt x="358521" y="27635"/>
                  </a:lnTo>
                  <a:lnTo>
                    <a:pt x="374154" y="92532"/>
                  </a:lnTo>
                  <a:lnTo>
                    <a:pt x="384987" y="92532"/>
                  </a:lnTo>
                  <a:lnTo>
                    <a:pt x="387502" y="80518"/>
                  </a:lnTo>
                  <a:lnTo>
                    <a:pt x="395808" y="40855"/>
                  </a:lnTo>
                  <a:lnTo>
                    <a:pt x="406641" y="92532"/>
                  </a:lnTo>
                  <a:lnTo>
                    <a:pt x="418668" y="92532"/>
                  </a:lnTo>
                  <a:lnTo>
                    <a:pt x="421347" y="80518"/>
                  </a:lnTo>
                  <a:lnTo>
                    <a:pt x="433108" y="27635"/>
                  </a:lnTo>
                  <a:close/>
                </a:path>
              </a:pathLst>
            </a:custGeom>
            <a:solidFill>
              <a:srgbClr val="CD1D31"/>
            </a:solidFill>
          </p:spPr>
          <p:txBody>
            <a:bodyPr wrap="square" lIns="0" tIns="0" rIns="0" bIns="0" rtlCol="0"/>
            <a:lstStyle/>
            <a:p>
              <a:endParaRPr/>
            </a:p>
          </p:txBody>
        </p:sp>
      </p:grpSp>
      <p:sp>
        <p:nvSpPr>
          <p:cNvPr id="37" name="object 37"/>
          <p:cNvSpPr/>
          <p:nvPr/>
        </p:nvSpPr>
        <p:spPr>
          <a:xfrm>
            <a:off x="1376870" y="6268021"/>
            <a:ext cx="114300" cy="91440"/>
          </a:xfrm>
          <a:custGeom>
            <a:avLst/>
            <a:gdLst/>
            <a:ahLst/>
            <a:cxnLst/>
            <a:rect l="l" t="t" r="r" b="b"/>
            <a:pathLst>
              <a:path w="114300" h="91439">
                <a:moveTo>
                  <a:pt x="60159" y="15621"/>
                </a:moveTo>
                <a:lnTo>
                  <a:pt x="0" y="40868"/>
                </a:lnTo>
                <a:lnTo>
                  <a:pt x="0" y="51676"/>
                </a:lnTo>
                <a:lnTo>
                  <a:pt x="60159" y="76911"/>
                </a:lnTo>
                <a:lnTo>
                  <a:pt x="60159" y="66103"/>
                </a:lnTo>
                <a:lnTo>
                  <a:pt x="12026" y="46875"/>
                </a:lnTo>
                <a:lnTo>
                  <a:pt x="60159" y="26441"/>
                </a:lnTo>
                <a:lnTo>
                  <a:pt x="60159" y="15621"/>
                </a:lnTo>
                <a:close/>
              </a:path>
              <a:path w="114300" h="91439">
                <a:moveTo>
                  <a:pt x="114300" y="0"/>
                </a:moveTo>
                <a:lnTo>
                  <a:pt x="81813" y="0"/>
                </a:lnTo>
                <a:lnTo>
                  <a:pt x="81813" y="8890"/>
                </a:lnTo>
                <a:lnTo>
                  <a:pt x="103466" y="8890"/>
                </a:lnTo>
                <a:lnTo>
                  <a:pt x="103466" y="91389"/>
                </a:lnTo>
                <a:lnTo>
                  <a:pt x="114300" y="91389"/>
                </a:lnTo>
                <a:lnTo>
                  <a:pt x="114300" y="8890"/>
                </a:lnTo>
                <a:lnTo>
                  <a:pt x="114300" y="0"/>
                </a:lnTo>
                <a:close/>
              </a:path>
            </a:pathLst>
          </a:custGeom>
          <a:solidFill>
            <a:srgbClr val="000000"/>
          </a:solidFill>
        </p:spPr>
        <p:txBody>
          <a:bodyPr wrap="square" lIns="0" tIns="0" rIns="0" bIns="0" rtlCol="0"/>
          <a:lstStyle/>
          <a:p>
            <a:endParaRPr/>
          </a:p>
        </p:txBody>
      </p:sp>
      <p:grpSp>
        <p:nvGrpSpPr>
          <p:cNvPr id="38" name="object 38"/>
          <p:cNvGrpSpPr/>
          <p:nvPr/>
        </p:nvGrpSpPr>
        <p:grpSpPr>
          <a:xfrm>
            <a:off x="1535686" y="5762091"/>
            <a:ext cx="2968625" cy="624205"/>
            <a:chOff x="1535686" y="5762091"/>
            <a:chExt cx="2968625" cy="624205"/>
          </a:xfrm>
        </p:grpSpPr>
        <p:sp>
          <p:nvSpPr>
            <p:cNvPr id="39" name="object 39"/>
            <p:cNvSpPr/>
            <p:nvPr/>
          </p:nvSpPr>
          <p:spPr>
            <a:xfrm>
              <a:off x="1535684" y="5762091"/>
              <a:ext cx="128905" cy="91440"/>
            </a:xfrm>
            <a:custGeom>
              <a:avLst/>
              <a:gdLst/>
              <a:ahLst/>
              <a:cxnLst/>
              <a:rect l="l" t="t" r="r" b="b"/>
              <a:pathLst>
                <a:path w="128905" h="91439">
                  <a:moveTo>
                    <a:pt x="33680" y="25387"/>
                  </a:moveTo>
                  <a:lnTo>
                    <a:pt x="0" y="25387"/>
                  </a:lnTo>
                  <a:lnTo>
                    <a:pt x="0" y="34277"/>
                  </a:lnTo>
                  <a:lnTo>
                    <a:pt x="22860" y="34277"/>
                  </a:lnTo>
                  <a:lnTo>
                    <a:pt x="22860" y="91389"/>
                  </a:lnTo>
                  <a:lnTo>
                    <a:pt x="33680" y="91389"/>
                  </a:lnTo>
                  <a:lnTo>
                    <a:pt x="33680" y="34277"/>
                  </a:lnTo>
                  <a:lnTo>
                    <a:pt x="33680" y="25387"/>
                  </a:lnTo>
                  <a:close/>
                </a:path>
                <a:path w="128905" h="91439">
                  <a:moveTo>
                    <a:pt x="33680" y="0"/>
                  </a:moveTo>
                  <a:lnTo>
                    <a:pt x="21653" y="0"/>
                  </a:lnTo>
                  <a:lnTo>
                    <a:pt x="21653" y="14427"/>
                  </a:lnTo>
                  <a:lnTo>
                    <a:pt x="33680" y="14427"/>
                  </a:lnTo>
                  <a:lnTo>
                    <a:pt x="33680" y="0"/>
                  </a:lnTo>
                  <a:close/>
                </a:path>
                <a:path w="128905" h="91439">
                  <a:moveTo>
                    <a:pt x="128727" y="38455"/>
                  </a:moveTo>
                  <a:lnTo>
                    <a:pt x="122707" y="26441"/>
                  </a:lnTo>
                  <a:lnTo>
                    <a:pt x="113080" y="24041"/>
                  </a:lnTo>
                  <a:lnTo>
                    <a:pt x="92633" y="24041"/>
                  </a:lnTo>
                  <a:lnTo>
                    <a:pt x="85420" y="34861"/>
                  </a:lnTo>
                  <a:lnTo>
                    <a:pt x="85420" y="25247"/>
                  </a:lnTo>
                  <a:lnTo>
                    <a:pt x="75793" y="25247"/>
                  </a:lnTo>
                  <a:lnTo>
                    <a:pt x="75793" y="91338"/>
                  </a:lnTo>
                  <a:lnTo>
                    <a:pt x="86614" y="91338"/>
                  </a:lnTo>
                  <a:lnTo>
                    <a:pt x="86614" y="55283"/>
                  </a:lnTo>
                  <a:lnTo>
                    <a:pt x="87579" y="46837"/>
                  </a:lnTo>
                  <a:lnTo>
                    <a:pt x="90678" y="39966"/>
                  </a:lnTo>
                  <a:lnTo>
                    <a:pt x="96266" y="35344"/>
                  </a:lnTo>
                  <a:lnTo>
                    <a:pt x="104660" y="33655"/>
                  </a:lnTo>
                  <a:lnTo>
                    <a:pt x="117894" y="33655"/>
                  </a:lnTo>
                  <a:lnTo>
                    <a:pt x="117894" y="91338"/>
                  </a:lnTo>
                  <a:lnTo>
                    <a:pt x="128727" y="91338"/>
                  </a:lnTo>
                  <a:lnTo>
                    <a:pt x="128727" y="38455"/>
                  </a:lnTo>
                  <a:close/>
                </a:path>
              </a:pathLst>
            </a:custGeom>
            <a:solidFill>
              <a:srgbClr val="000000"/>
            </a:solidFill>
          </p:spPr>
          <p:txBody>
            <a:bodyPr wrap="square" lIns="0" tIns="0" rIns="0" bIns="0" rtlCol="0"/>
            <a:lstStyle/>
            <a:p>
              <a:endParaRPr/>
            </a:p>
          </p:txBody>
        </p:sp>
        <p:pic>
          <p:nvPicPr>
            <p:cNvPr id="40" name="object 40"/>
            <p:cNvPicPr/>
            <p:nvPr/>
          </p:nvPicPr>
          <p:blipFill>
            <a:blip r:embed="rId12" cstate="print"/>
            <a:stretch>
              <a:fillRect/>
            </a:stretch>
          </p:blipFill>
          <p:spPr>
            <a:xfrm>
              <a:off x="1687274" y="5762091"/>
              <a:ext cx="63763" cy="91331"/>
            </a:xfrm>
            <a:prstGeom prst="rect">
              <a:avLst/>
            </a:prstGeom>
          </p:spPr>
        </p:pic>
        <p:pic>
          <p:nvPicPr>
            <p:cNvPr id="41" name="object 41"/>
            <p:cNvPicPr/>
            <p:nvPr/>
          </p:nvPicPr>
          <p:blipFill>
            <a:blip r:embed="rId13" cstate="print"/>
            <a:stretch>
              <a:fillRect/>
            </a:stretch>
          </p:blipFill>
          <p:spPr>
            <a:xfrm>
              <a:off x="1842473" y="5786125"/>
              <a:ext cx="134745" cy="68498"/>
            </a:xfrm>
            <a:prstGeom prst="rect">
              <a:avLst/>
            </a:prstGeom>
          </p:spPr>
        </p:pic>
        <p:sp>
          <p:nvSpPr>
            <p:cNvPr id="42" name="object 42"/>
            <p:cNvSpPr/>
            <p:nvPr/>
          </p:nvSpPr>
          <p:spPr>
            <a:xfrm>
              <a:off x="2459647" y="5762091"/>
              <a:ext cx="33020" cy="91440"/>
            </a:xfrm>
            <a:custGeom>
              <a:avLst/>
              <a:gdLst/>
              <a:ahLst/>
              <a:cxnLst/>
              <a:rect l="l" t="t" r="r" b="b"/>
              <a:pathLst>
                <a:path w="33019" h="91439">
                  <a:moveTo>
                    <a:pt x="32486" y="0"/>
                  </a:moveTo>
                  <a:lnTo>
                    <a:pt x="0" y="0"/>
                  </a:lnTo>
                  <a:lnTo>
                    <a:pt x="0" y="8890"/>
                  </a:lnTo>
                  <a:lnTo>
                    <a:pt x="21653" y="8890"/>
                  </a:lnTo>
                  <a:lnTo>
                    <a:pt x="21653" y="91389"/>
                  </a:lnTo>
                  <a:lnTo>
                    <a:pt x="32486" y="91389"/>
                  </a:lnTo>
                  <a:lnTo>
                    <a:pt x="32486" y="8890"/>
                  </a:lnTo>
                  <a:lnTo>
                    <a:pt x="32486" y="0"/>
                  </a:lnTo>
                  <a:close/>
                </a:path>
              </a:pathLst>
            </a:custGeom>
            <a:solidFill>
              <a:srgbClr val="000000"/>
            </a:solidFill>
          </p:spPr>
          <p:txBody>
            <a:bodyPr wrap="square" lIns="0" tIns="0" rIns="0" bIns="0" rtlCol="0"/>
            <a:lstStyle/>
            <a:p>
              <a:endParaRPr/>
            </a:p>
          </p:txBody>
        </p:sp>
        <p:pic>
          <p:nvPicPr>
            <p:cNvPr id="43" name="object 43"/>
            <p:cNvPicPr/>
            <p:nvPr/>
          </p:nvPicPr>
          <p:blipFill>
            <a:blip r:embed="rId14" cstate="print"/>
            <a:stretch>
              <a:fillRect/>
            </a:stretch>
          </p:blipFill>
          <p:spPr>
            <a:xfrm>
              <a:off x="2531841" y="5786126"/>
              <a:ext cx="134745" cy="68498"/>
            </a:xfrm>
            <a:prstGeom prst="rect">
              <a:avLst/>
            </a:prstGeom>
          </p:spPr>
        </p:pic>
        <p:sp>
          <p:nvSpPr>
            <p:cNvPr id="44" name="object 44"/>
            <p:cNvSpPr/>
            <p:nvPr/>
          </p:nvSpPr>
          <p:spPr>
            <a:xfrm>
              <a:off x="2689445" y="5762091"/>
              <a:ext cx="53340" cy="91440"/>
            </a:xfrm>
            <a:custGeom>
              <a:avLst/>
              <a:gdLst/>
              <a:ahLst/>
              <a:cxnLst/>
              <a:rect l="l" t="t" r="r" b="b"/>
              <a:pathLst>
                <a:path w="53339" h="91439">
                  <a:moveTo>
                    <a:pt x="52935" y="91331"/>
                  </a:moveTo>
                  <a:lnTo>
                    <a:pt x="42108" y="91331"/>
                  </a:lnTo>
                  <a:lnTo>
                    <a:pt x="42108" y="33648"/>
                  </a:lnTo>
                  <a:lnTo>
                    <a:pt x="21655" y="33648"/>
                  </a:lnTo>
                  <a:lnTo>
                    <a:pt x="15640" y="37253"/>
                  </a:lnTo>
                  <a:lnTo>
                    <a:pt x="13233" y="40858"/>
                  </a:lnTo>
                  <a:lnTo>
                    <a:pt x="10827" y="45665"/>
                  </a:lnTo>
                  <a:lnTo>
                    <a:pt x="10827" y="91331"/>
                  </a:lnTo>
                  <a:lnTo>
                    <a:pt x="0" y="91331"/>
                  </a:lnTo>
                  <a:lnTo>
                    <a:pt x="0" y="0"/>
                  </a:lnTo>
                  <a:lnTo>
                    <a:pt x="10827" y="0"/>
                  </a:lnTo>
                  <a:lnTo>
                    <a:pt x="10827" y="32446"/>
                  </a:lnTo>
                  <a:lnTo>
                    <a:pt x="18046" y="24034"/>
                  </a:lnTo>
                  <a:lnTo>
                    <a:pt x="37295" y="24034"/>
                  </a:lnTo>
                  <a:lnTo>
                    <a:pt x="46920" y="26438"/>
                  </a:lnTo>
                  <a:lnTo>
                    <a:pt x="50529" y="32446"/>
                  </a:lnTo>
                  <a:lnTo>
                    <a:pt x="52935" y="38455"/>
                  </a:lnTo>
                  <a:lnTo>
                    <a:pt x="52935" y="49270"/>
                  </a:lnTo>
                  <a:lnTo>
                    <a:pt x="52935" y="91331"/>
                  </a:lnTo>
                  <a:close/>
                </a:path>
              </a:pathLst>
            </a:custGeom>
            <a:solidFill>
              <a:srgbClr val="000000"/>
            </a:solidFill>
          </p:spPr>
          <p:txBody>
            <a:bodyPr wrap="square" lIns="0" tIns="0" rIns="0" bIns="0" rtlCol="0"/>
            <a:lstStyle/>
            <a:p>
              <a:endParaRPr/>
            </a:p>
          </p:txBody>
        </p:sp>
        <p:pic>
          <p:nvPicPr>
            <p:cNvPr id="45" name="object 45"/>
            <p:cNvPicPr/>
            <p:nvPr/>
          </p:nvPicPr>
          <p:blipFill>
            <a:blip r:embed="rId15" cstate="print"/>
            <a:stretch>
              <a:fillRect/>
            </a:stretch>
          </p:blipFill>
          <p:spPr>
            <a:xfrm>
              <a:off x="2762833" y="5764494"/>
              <a:ext cx="210540" cy="90130"/>
            </a:xfrm>
            <a:prstGeom prst="rect">
              <a:avLst/>
            </a:prstGeom>
          </p:spPr>
        </p:pic>
        <p:sp>
          <p:nvSpPr>
            <p:cNvPr id="46" name="object 46"/>
            <p:cNvSpPr/>
            <p:nvPr/>
          </p:nvSpPr>
          <p:spPr>
            <a:xfrm>
              <a:off x="1535684" y="5762091"/>
              <a:ext cx="1505585" cy="267335"/>
            </a:xfrm>
            <a:custGeom>
              <a:avLst/>
              <a:gdLst/>
              <a:ahLst/>
              <a:cxnLst/>
              <a:rect l="l" t="t" r="r" b="b"/>
              <a:pathLst>
                <a:path w="1505585" h="267335">
                  <a:moveTo>
                    <a:pt x="33680" y="202044"/>
                  </a:moveTo>
                  <a:lnTo>
                    <a:pt x="0" y="202044"/>
                  </a:lnTo>
                  <a:lnTo>
                    <a:pt x="0" y="210934"/>
                  </a:lnTo>
                  <a:lnTo>
                    <a:pt x="22860" y="210934"/>
                  </a:lnTo>
                  <a:lnTo>
                    <a:pt x="22860" y="266776"/>
                  </a:lnTo>
                  <a:lnTo>
                    <a:pt x="33680" y="266776"/>
                  </a:lnTo>
                  <a:lnTo>
                    <a:pt x="33680" y="210934"/>
                  </a:lnTo>
                  <a:lnTo>
                    <a:pt x="33680" y="202044"/>
                  </a:lnTo>
                  <a:close/>
                </a:path>
                <a:path w="1505585" h="267335">
                  <a:moveTo>
                    <a:pt x="33680" y="176657"/>
                  </a:moveTo>
                  <a:lnTo>
                    <a:pt x="21653" y="176657"/>
                  </a:lnTo>
                  <a:lnTo>
                    <a:pt x="21653" y="189877"/>
                  </a:lnTo>
                  <a:lnTo>
                    <a:pt x="33680" y="189877"/>
                  </a:lnTo>
                  <a:lnTo>
                    <a:pt x="33680" y="176657"/>
                  </a:lnTo>
                  <a:close/>
                </a:path>
                <a:path w="1505585" h="267335">
                  <a:moveTo>
                    <a:pt x="128727" y="215112"/>
                  </a:moveTo>
                  <a:lnTo>
                    <a:pt x="126314" y="209105"/>
                  </a:lnTo>
                  <a:lnTo>
                    <a:pt x="122707" y="201891"/>
                  </a:lnTo>
                  <a:lnTo>
                    <a:pt x="113080" y="199491"/>
                  </a:lnTo>
                  <a:lnTo>
                    <a:pt x="102260" y="199491"/>
                  </a:lnTo>
                  <a:lnTo>
                    <a:pt x="92633" y="200698"/>
                  </a:lnTo>
                  <a:lnTo>
                    <a:pt x="85420" y="210312"/>
                  </a:lnTo>
                  <a:lnTo>
                    <a:pt x="85420" y="201891"/>
                  </a:lnTo>
                  <a:lnTo>
                    <a:pt x="75793" y="201891"/>
                  </a:lnTo>
                  <a:lnTo>
                    <a:pt x="75793" y="266788"/>
                  </a:lnTo>
                  <a:lnTo>
                    <a:pt x="86614" y="266788"/>
                  </a:lnTo>
                  <a:lnTo>
                    <a:pt x="86614" y="230733"/>
                  </a:lnTo>
                  <a:lnTo>
                    <a:pt x="87579" y="222796"/>
                  </a:lnTo>
                  <a:lnTo>
                    <a:pt x="90678" y="215861"/>
                  </a:lnTo>
                  <a:lnTo>
                    <a:pt x="96266" y="210959"/>
                  </a:lnTo>
                  <a:lnTo>
                    <a:pt x="104660" y="209105"/>
                  </a:lnTo>
                  <a:lnTo>
                    <a:pt x="117894" y="209105"/>
                  </a:lnTo>
                  <a:lnTo>
                    <a:pt x="117894" y="266788"/>
                  </a:lnTo>
                  <a:lnTo>
                    <a:pt x="128727" y="266788"/>
                  </a:lnTo>
                  <a:lnTo>
                    <a:pt x="128727" y="215112"/>
                  </a:lnTo>
                  <a:close/>
                </a:path>
                <a:path w="1505585" h="267335">
                  <a:moveTo>
                    <a:pt x="1483398" y="0"/>
                  </a:moveTo>
                  <a:lnTo>
                    <a:pt x="1471371" y="0"/>
                  </a:lnTo>
                  <a:lnTo>
                    <a:pt x="1471371" y="14427"/>
                  </a:lnTo>
                  <a:lnTo>
                    <a:pt x="1473771" y="32448"/>
                  </a:lnTo>
                  <a:lnTo>
                    <a:pt x="1480997" y="32448"/>
                  </a:lnTo>
                  <a:lnTo>
                    <a:pt x="1483398" y="14427"/>
                  </a:lnTo>
                  <a:lnTo>
                    <a:pt x="1483398" y="0"/>
                  </a:lnTo>
                  <a:close/>
                </a:path>
                <a:path w="1505585" h="267335">
                  <a:moveTo>
                    <a:pt x="1505051" y="0"/>
                  </a:moveTo>
                  <a:lnTo>
                    <a:pt x="1493024" y="0"/>
                  </a:lnTo>
                  <a:lnTo>
                    <a:pt x="1493024" y="14427"/>
                  </a:lnTo>
                  <a:lnTo>
                    <a:pt x="1495437" y="32448"/>
                  </a:lnTo>
                  <a:lnTo>
                    <a:pt x="1502651" y="32448"/>
                  </a:lnTo>
                  <a:lnTo>
                    <a:pt x="1505051" y="14427"/>
                  </a:lnTo>
                  <a:lnTo>
                    <a:pt x="1505051" y="0"/>
                  </a:lnTo>
                  <a:close/>
                </a:path>
              </a:pathLst>
            </a:custGeom>
            <a:solidFill>
              <a:srgbClr val="000000"/>
            </a:solidFill>
          </p:spPr>
          <p:txBody>
            <a:bodyPr wrap="square" lIns="0" tIns="0" rIns="0" bIns="0" rtlCol="0"/>
            <a:lstStyle/>
            <a:p>
              <a:endParaRPr/>
            </a:p>
          </p:txBody>
        </p:sp>
        <p:pic>
          <p:nvPicPr>
            <p:cNvPr id="47" name="object 47"/>
            <p:cNvPicPr/>
            <p:nvPr/>
          </p:nvPicPr>
          <p:blipFill>
            <a:blip r:embed="rId16" cstate="print"/>
            <a:stretch>
              <a:fillRect/>
            </a:stretch>
          </p:blipFill>
          <p:spPr>
            <a:xfrm>
              <a:off x="1687274" y="5938745"/>
              <a:ext cx="63763" cy="90129"/>
            </a:xfrm>
            <a:prstGeom prst="rect">
              <a:avLst/>
            </a:prstGeom>
          </p:spPr>
        </p:pic>
        <p:pic>
          <p:nvPicPr>
            <p:cNvPr id="48" name="object 48"/>
            <p:cNvPicPr/>
            <p:nvPr/>
          </p:nvPicPr>
          <p:blipFill>
            <a:blip r:embed="rId17" cstate="print"/>
            <a:stretch>
              <a:fillRect/>
            </a:stretch>
          </p:blipFill>
          <p:spPr>
            <a:xfrm>
              <a:off x="1535686" y="5762091"/>
              <a:ext cx="909533" cy="623697"/>
            </a:xfrm>
            <a:prstGeom prst="rect">
              <a:avLst/>
            </a:prstGeom>
          </p:spPr>
        </p:pic>
        <p:sp>
          <p:nvSpPr>
            <p:cNvPr id="49" name="object 49"/>
            <p:cNvSpPr/>
            <p:nvPr/>
          </p:nvSpPr>
          <p:spPr>
            <a:xfrm>
              <a:off x="3845610" y="5938748"/>
              <a:ext cx="33020" cy="90170"/>
            </a:xfrm>
            <a:custGeom>
              <a:avLst/>
              <a:gdLst/>
              <a:ahLst/>
              <a:cxnLst/>
              <a:rect l="l" t="t" r="r" b="b"/>
              <a:pathLst>
                <a:path w="33020" h="90170">
                  <a:moveTo>
                    <a:pt x="32473" y="0"/>
                  </a:moveTo>
                  <a:lnTo>
                    <a:pt x="0" y="0"/>
                  </a:lnTo>
                  <a:lnTo>
                    <a:pt x="0" y="8890"/>
                  </a:lnTo>
                  <a:lnTo>
                    <a:pt x="21653" y="8890"/>
                  </a:lnTo>
                  <a:lnTo>
                    <a:pt x="21653" y="90119"/>
                  </a:lnTo>
                  <a:lnTo>
                    <a:pt x="32473" y="90119"/>
                  </a:lnTo>
                  <a:lnTo>
                    <a:pt x="32473" y="8890"/>
                  </a:lnTo>
                  <a:lnTo>
                    <a:pt x="32473" y="0"/>
                  </a:lnTo>
                  <a:close/>
                </a:path>
              </a:pathLst>
            </a:custGeom>
            <a:solidFill>
              <a:srgbClr val="CD1D31"/>
            </a:solidFill>
          </p:spPr>
          <p:txBody>
            <a:bodyPr wrap="square" lIns="0" tIns="0" rIns="0" bIns="0" rtlCol="0"/>
            <a:lstStyle/>
            <a:p>
              <a:endParaRPr/>
            </a:p>
          </p:txBody>
        </p:sp>
        <p:pic>
          <p:nvPicPr>
            <p:cNvPr id="50" name="object 50"/>
            <p:cNvPicPr/>
            <p:nvPr/>
          </p:nvPicPr>
          <p:blipFill>
            <a:blip r:embed="rId18" cstate="print"/>
            <a:stretch>
              <a:fillRect/>
            </a:stretch>
          </p:blipFill>
          <p:spPr>
            <a:xfrm>
              <a:off x="3917796" y="5939947"/>
              <a:ext cx="133542" cy="91331"/>
            </a:xfrm>
            <a:prstGeom prst="rect">
              <a:avLst/>
            </a:prstGeom>
          </p:spPr>
        </p:pic>
        <p:sp>
          <p:nvSpPr>
            <p:cNvPr id="51" name="object 51"/>
            <p:cNvSpPr/>
            <p:nvPr/>
          </p:nvSpPr>
          <p:spPr>
            <a:xfrm>
              <a:off x="4095851" y="5961583"/>
              <a:ext cx="264795" cy="69850"/>
            </a:xfrm>
            <a:custGeom>
              <a:avLst/>
              <a:gdLst/>
              <a:ahLst/>
              <a:cxnLst/>
              <a:rect l="l" t="t" r="r" b="b"/>
              <a:pathLst>
                <a:path w="264795" h="69850">
                  <a:moveTo>
                    <a:pt x="12026" y="52882"/>
                  </a:moveTo>
                  <a:lnTo>
                    <a:pt x="0" y="52882"/>
                  </a:lnTo>
                  <a:lnTo>
                    <a:pt x="0" y="67297"/>
                  </a:lnTo>
                  <a:lnTo>
                    <a:pt x="12026" y="67297"/>
                  </a:lnTo>
                  <a:lnTo>
                    <a:pt x="12026" y="52882"/>
                  </a:lnTo>
                  <a:close/>
                </a:path>
                <a:path w="264795" h="69850">
                  <a:moveTo>
                    <a:pt x="113080" y="44462"/>
                  </a:moveTo>
                  <a:lnTo>
                    <a:pt x="102260" y="43268"/>
                  </a:lnTo>
                  <a:lnTo>
                    <a:pt x="101053" y="50469"/>
                  </a:lnTo>
                  <a:lnTo>
                    <a:pt x="97447" y="60083"/>
                  </a:lnTo>
                  <a:lnTo>
                    <a:pt x="84213" y="60083"/>
                  </a:lnTo>
                  <a:lnTo>
                    <a:pt x="75107" y="57835"/>
                  </a:lnTo>
                  <a:lnTo>
                    <a:pt x="69176" y="51981"/>
                  </a:lnTo>
                  <a:lnTo>
                    <a:pt x="65938" y="43865"/>
                  </a:lnTo>
                  <a:lnTo>
                    <a:pt x="64960" y="34848"/>
                  </a:lnTo>
                  <a:lnTo>
                    <a:pt x="65786" y="25844"/>
                  </a:lnTo>
                  <a:lnTo>
                    <a:pt x="68872" y="17729"/>
                  </a:lnTo>
                  <a:lnTo>
                    <a:pt x="75107" y="11874"/>
                  </a:lnTo>
                  <a:lnTo>
                    <a:pt x="85420" y="9613"/>
                  </a:lnTo>
                  <a:lnTo>
                    <a:pt x="92633" y="9613"/>
                  </a:lnTo>
                  <a:lnTo>
                    <a:pt x="98653" y="13220"/>
                  </a:lnTo>
                  <a:lnTo>
                    <a:pt x="101053" y="22834"/>
                  </a:lnTo>
                  <a:lnTo>
                    <a:pt x="111887" y="21628"/>
                  </a:lnTo>
                  <a:lnTo>
                    <a:pt x="109423" y="13690"/>
                  </a:lnTo>
                  <a:lnTo>
                    <a:pt x="103911" y="6756"/>
                  </a:lnTo>
                  <a:lnTo>
                    <a:pt x="95465" y="1854"/>
                  </a:lnTo>
                  <a:lnTo>
                    <a:pt x="84213" y="0"/>
                  </a:lnTo>
                  <a:lnTo>
                    <a:pt x="73228" y="1892"/>
                  </a:lnTo>
                  <a:lnTo>
                    <a:pt x="63157" y="7962"/>
                  </a:lnTo>
                  <a:lnTo>
                    <a:pt x="55791" y="18757"/>
                  </a:lnTo>
                  <a:lnTo>
                    <a:pt x="52933" y="34848"/>
                  </a:lnTo>
                  <a:lnTo>
                    <a:pt x="55118" y="48920"/>
                  </a:lnTo>
                  <a:lnTo>
                    <a:pt x="61353" y="59944"/>
                  </a:lnTo>
                  <a:lnTo>
                    <a:pt x="71208" y="67132"/>
                  </a:lnTo>
                  <a:lnTo>
                    <a:pt x="84213" y="69697"/>
                  </a:lnTo>
                  <a:lnTo>
                    <a:pt x="94475" y="67957"/>
                  </a:lnTo>
                  <a:lnTo>
                    <a:pt x="103162" y="62941"/>
                  </a:lnTo>
                  <a:lnTo>
                    <a:pt x="109588" y="55003"/>
                  </a:lnTo>
                  <a:lnTo>
                    <a:pt x="113080" y="44462"/>
                  </a:lnTo>
                  <a:close/>
                </a:path>
                <a:path w="264795" h="69850">
                  <a:moveTo>
                    <a:pt x="187680" y="48069"/>
                  </a:moveTo>
                  <a:lnTo>
                    <a:pt x="149174" y="25234"/>
                  </a:lnTo>
                  <a:lnTo>
                    <a:pt x="144360" y="24041"/>
                  </a:lnTo>
                  <a:lnTo>
                    <a:pt x="144360" y="10820"/>
                  </a:lnTo>
                  <a:lnTo>
                    <a:pt x="155194" y="9613"/>
                  </a:lnTo>
                  <a:lnTo>
                    <a:pt x="163614" y="9613"/>
                  </a:lnTo>
                  <a:lnTo>
                    <a:pt x="172034" y="10820"/>
                  </a:lnTo>
                  <a:lnTo>
                    <a:pt x="173240" y="20434"/>
                  </a:lnTo>
                  <a:lnTo>
                    <a:pt x="184073" y="19227"/>
                  </a:lnTo>
                  <a:lnTo>
                    <a:pt x="183337" y="13690"/>
                  </a:lnTo>
                  <a:lnTo>
                    <a:pt x="180009" y="7366"/>
                  </a:lnTo>
                  <a:lnTo>
                    <a:pt x="172389" y="2159"/>
                  </a:lnTo>
                  <a:lnTo>
                    <a:pt x="158800" y="0"/>
                  </a:lnTo>
                  <a:lnTo>
                    <a:pt x="147751" y="1651"/>
                  </a:lnTo>
                  <a:lnTo>
                    <a:pt x="139852" y="6007"/>
                  </a:lnTo>
                  <a:lnTo>
                    <a:pt x="135115" y="12166"/>
                  </a:lnTo>
                  <a:lnTo>
                    <a:pt x="133540" y="19227"/>
                  </a:lnTo>
                  <a:lnTo>
                    <a:pt x="135775" y="27978"/>
                  </a:lnTo>
                  <a:lnTo>
                    <a:pt x="141503" y="33350"/>
                  </a:lnTo>
                  <a:lnTo>
                    <a:pt x="149275" y="36461"/>
                  </a:lnTo>
                  <a:lnTo>
                    <a:pt x="157594" y="38455"/>
                  </a:lnTo>
                  <a:lnTo>
                    <a:pt x="164820" y="40855"/>
                  </a:lnTo>
                  <a:lnTo>
                    <a:pt x="170827" y="42062"/>
                  </a:lnTo>
                  <a:lnTo>
                    <a:pt x="175641" y="44462"/>
                  </a:lnTo>
                  <a:lnTo>
                    <a:pt x="175641" y="54076"/>
                  </a:lnTo>
                  <a:lnTo>
                    <a:pt x="172034" y="60083"/>
                  </a:lnTo>
                  <a:lnTo>
                    <a:pt x="150380" y="60083"/>
                  </a:lnTo>
                  <a:lnTo>
                    <a:pt x="144360" y="55283"/>
                  </a:lnTo>
                  <a:lnTo>
                    <a:pt x="143167" y="46863"/>
                  </a:lnTo>
                  <a:lnTo>
                    <a:pt x="132334" y="48069"/>
                  </a:lnTo>
                  <a:lnTo>
                    <a:pt x="133946" y="54495"/>
                  </a:lnTo>
                  <a:lnTo>
                    <a:pt x="138049" y="61595"/>
                  </a:lnTo>
                  <a:lnTo>
                    <a:pt x="146202" y="67335"/>
                  </a:lnTo>
                  <a:lnTo>
                    <a:pt x="160007" y="69697"/>
                  </a:lnTo>
                  <a:lnTo>
                    <a:pt x="171945" y="67843"/>
                  </a:lnTo>
                  <a:lnTo>
                    <a:pt x="180606" y="62941"/>
                  </a:lnTo>
                  <a:lnTo>
                    <a:pt x="185889" y="56019"/>
                  </a:lnTo>
                  <a:lnTo>
                    <a:pt x="187680" y="48069"/>
                  </a:lnTo>
                  <a:close/>
                </a:path>
                <a:path w="264795" h="69850">
                  <a:moveTo>
                    <a:pt x="264668" y="48069"/>
                  </a:moveTo>
                  <a:lnTo>
                    <a:pt x="226174" y="25234"/>
                  </a:lnTo>
                  <a:lnTo>
                    <a:pt x="221361" y="24041"/>
                  </a:lnTo>
                  <a:lnTo>
                    <a:pt x="221361" y="10820"/>
                  </a:lnTo>
                  <a:lnTo>
                    <a:pt x="232194" y="9613"/>
                  </a:lnTo>
                  <a:lnTo>
                    <a:pt x="240614" y="9613"/>
                  </a:lnTo>
                  <a:lnTo>
                    <a:pt x="249034" y="10820"/>
                  </a:lnTo>
                  <a:lnTo>
                    <a:pt x="250240" y="20434"/>
                  </a:lnTo>
                  <a:lnTo>
                    <a:pt x="261061" y="19227"/>
                  </a:lnTo>
                  <a:lnTo>
                    <a:pt x="260337" y="13690"/>
                  </a:lnTo>
                  <a:lnTo>
                    <a:pt x="257009" y="7366"/>
                  </a:lnTo>
                  <a:lnTo>
                    <a:pt x="249389" y="2159"/>
                  </a:lnTo>
                  <a:lnTo>
                    <a:pt x="235800" y="0"/>
                  </a:lnTo>
                  <a:lnTo>
                    <a:pt x="224751" y="1651"/>
                  </a:lnTo>
                  <a:lnTo>
                    <a:pt x="216852" y="6007"/>
                  </a:lnTo>
                  <a:lnTo>
                    <a:pt x="212115" y="12166"/>
                  </a:lnTo>
                  <a:lnTo>
                    <a:pt x="210540" y="19227"/>
                  </a:lnTo>
                  <a:lnTo>
                    <a:pt x="212775" y="27978"/>
                  </a:lnTo>
                  <a:lnTo>
                    <a:pt x="218503" y="33350"/>
                  </a:lnTo>
                  <a:lnTo>
                    <a:pt x="226263" y="36461"/>
                  </a:lnTo>
                  <a:lnTo>
                    <a:pt x="234594" y="38455"/>
                  </a:lnTo>
                  <a:lnTo>
                    <a:pt x="241820" y="40855"/>
                  </a:lnTo>
                  <a:lnTo>
                    <a:pt x="247827" y="42062"/>
                  </a:lnTo>
                  <a:lnTo>
                    <a:pt x="252641" y="44462"/>
                  </a:lnTo>
                  <a:lnTo>
                    <a:pt x="252641" y="54076"/>
                  </a:lnTo>
                  <a:lnTo>
                    <a:pt x="249034" y="60083"/>
                  </a:lnTo>
                  <a:lnTo>
                    <a:pt x="227380" y="60083"/>
                  </a:lnTo>
                  <a:lnTo>
                    <a:pt x="221361" y="55283"/>
                  </a:lnTo>
                  <a:lnTo>
                    <a:pt x="220154" y="46863"/>
                  </a:lnTo>
                  <a:lnTo>
                    <a:pt x="209334" y="48069"/>
                  </a:lnTo>
                  <a:lnTo>
                    <a:pt x="210947" y="54495"/>
                  </a:lnTo>
                  <a:lnTo>
                    <a:pt x="215049" y="61595"/>
                  </a:lnTo>
                  <a:lnTo>
                    <a:pt x="223202" y="67335"/>
                  </a:lnTo>
                  <a:lnTo>
                    <a:pt x="237007" y="69697"/>
                  </a:lnTo>
                  <a:lnTo>
                    <a:pt x="248945" y="67843"/>
                  </a:lnTo>
                  <a:lnTo>
                    <a:pt x="257606" y="62941"/>
                  </a:lnTo>
                  <a:lnTo>
                    <a:pt x="262890" y="56019"/>
                  </a:lnTo>
                  <a:lnTo>
                    <a:pt x="264668" y="48069"/>
                  </a:lnTo>
                  <a:close/>
                </a:path>
              </a:pathLst>
            </a:custGeom>
            <a:solidFill>
              <a:srgbClr val="CD1D31"/>
            </a:solidFill>
          </p:spPr>
          <p:txBody>
            <a:bodyPr wrap="square" lIns="0" tIns="0" rIns="0" bIns="0" rtlCol="0"/>
            <a:lstStyle/>
            <a:p>
              <a:endParaRPr/>
            </a:p>
          </p:txBody>
        </p:sp>
        <p:sp>
          <p:nvSpPr>
            <p:cNvPr id="52" name="object 52"/>
            <p:cNvSpPr/>
            <p:nvPr/>
          </p:nvSpPr>
          <p:spPr>
            <a:xfrm>
              <a:off x="4393015" y="5938745"/>
              <a:ext cx="34290" cy="31750"/>
            </a:xfrm>
            <a:custGeom>
              <a:avLst/>
              <a:gdLst/>
              <a:ahLst/>
              <a:cxnLst/>
              <a:rect l="l" t="t" r="r" b="b"/>
              <a:pathLst>
                <a:path w="34289" h="31750">
                  <a:moveTo>
                    <a:pt x="31280" y="31244"/>
                  </a:moveTo>
                  <a:lnTo>
                    <a:pt x="24061" y="31244"/>
                  </a:lnTo>
                  <a:lnTo>
                    <a:pt x="21655" y="14420"/>
                  </a:lnTo>
                  <a:lnTo>
                    <a:pt x="21655" y="0"/>
                  </a:lnTo>
                  <a:lnTo>
                    <a:pt x="33686" y="0"/>
                  </a:lnTo>
                  <a:lnTo>
                    <a:pt x="33686" y="14420"/>
                  </a:lnTo>
                  <a:lnTo>
                    <a:pt x="31280" y="31244"/>
                  </a:lnTo>
                  <a:close/>
                </a:path>
                <a:path w="34289" h="31750">
                  <a:moveTo>
                    <a:pt x="9624" y="31244"/>
                  </a:moveTo>
                  <a:lnTo>
                    <a:pt x="2406" y="31244"/>
                  </a:lnTo>
                  <a:lnTo>
                    <a:pt x="0" y="14420"/>
                  </a:lnTo>
                  <a:lnTo>
                    <a:pt x="0" y="0"/>
                  </a:lnTo>
                  <a:lnTo>
                    <a:pt x="12030" y="0"/>
                  </a:lnTo>
                  <a:lnTo>
                    <a:pt x="12030" y="14420"/>
                  </a:lnTo>
                  <a:lnTo>
                    <a:pt x="9624" y="31244"/>
                  </a:lnTo>
                  <a:close/>
                </a:path>
              </a:pathLst>
            </a:custGeom>
            <a:solidFill>
              <a:srgbClr val="000000"/>
            </a:solidFill>
          </p:spPr>
          <p:txBody>
            <a:bodyPr wrap="square" lIns="0" tIns="0" rIns="0" bIns="0" rtlCol="0"/>
            <a:lstStyle/>
            <a:p>
              <a:endParaRPr/>
            </a:p>
          </p:txBody>
        </p:sp>
        <p:pic>
          <p:nvPicPr>
            <p:cNvPr id="53" name="object 53"/>
            <p:cNvPicPr/>
            <p:nvPr/>
          </p:nvPicPr>
          <p:blipFill>
            <a:blip r:embed="rId19" cstate="print"/>
            <a:stretch>
              <a:fillRect/>
            </a:stretch>
          </p:blipFill>
          <p:spPr>
            <a:xfrm>
              <a:off x="2459656" y="5936342"/>
              <a:ext cx="1672289" cy="448245"/>
            </a:xfrm>
            <a:prstGeom prst="rect">
              <a:avLst/>
            </a:prstGeom>
          </p:spPr>
        </p:pic>
        <p:sp>
          <p:nvSpPr>
            <p:cNvPr id="54" name="object 54"/>
            <p:cNvSpPr/>
            <p:nvPr/>
          </p:nvSpPr>
          <p:spPr>
            <a:xfrm>
              <a:off x="4172839" y="6292062"/>
              <a:ext cx="264795" cy="68580"/>
            </a:xfrm>
            <a:custGeom>
              <a:avLst/>
              <a:gdLst/>
              <a:ahLst/>
              <a:cxnLst/>
              <a:rect l="l" t="t" r="r" b="b"/>
              <a:pathLst>
                <a:path w="264795" h="68579">
                  <a:moveTo>
                    <a:pt x="12039" y="51676"/>
                  </a:moveTo>
                  <a:lnTo>
                    <a:pt x="0" y="51676"/>
                  </a:lnTo>
                  <a:lnTo>
                    <a:pt x="0" y="67297"/>
                  </a:lnTo>
                  <a:lnTo>
                    <a:pt x="12039" y="67297"/>
                  </a:lnTo>
                  <a:lnTo>
                    <a:pt x="12039" y="51676"/>
                  </a:lnTo>
                  <a:close/>
                </a:path>
                <a:path w="264795" h="68579">
                  <a:moveTo>
                    <a:pt x="113093" y="44462"/>
                  </a:moveTo>
                  <a:lnTo>
                    <a:pt x="102273" y="43256"/>
                  </a:lnTo>
                  <a:lnTo>
                    <a:pt x="101066" y="50469"/>
                  </a:lnTo>
                  <a:lnTo>
                    <a:pt x="97459" y="60083"/>
                  </a:lnTo>
                  <a:lnTo>
                    <a:pt x="84226" y="60083"/>
                  </a:lnTo>
                  <a:lnTo>
                    <a:pt x="75120" y="57658"/>
                  </a:lnTo>
                  <a:lnTo>
                    <a:pt x="69176" y="51523"/>
                  </a:lnTo>
                  <a:lnTo>
                    <a:pt x="65951" y="43357"/>
                  </a:lnTo>
                  <a:lnTo>
                    <a:pt x="64973" y="34848"/>
                  </a:lnTo>
                  <a:lnTo>
                    <a:pt x="65798" y="25831"/>
                  </a:lnTo>
                  <a:lnTo>
                    <a:pt x="68884" y="17729"/>
                  </a:lnTo>
                  <a:lnTo>
                    <a:pt x="75120" y="11861"/>
                  </a:lnTo>
                  <a:lnTo>
                    <a:pt x="85420" y="9613"/>
                  </a:lnTo>
                  <a:lnTo>
                    <a:pt x="92646" y="9613"/>
                  </a:lnTo>
                  <a:lnTo>
                    <a:pt x="98653" y="13220"/>
                  </a:lnTo>
                  <a:lnTo>
                    <a:pt x="101066" y="22834"/>
                  </a:lnTo>
                  <a:lnTo>
                    <a:pt x="111887" y="20421"/>
                  </a:lnTo>
                  <a:lnTo>
                    <a:pt x="109435" y="12674"/>
                  </a:lnTo>
                  <a:lnTo>
                    <a:pt x="103924" y="6159"/>
                  </a:lnTo>
                  <a:lnTo>
                    <a:pt x="95478" y="1663"/>
                  </a:lnTo>
                  <a:lnTo>
                    <a:pt x="84226" y="0"/>
                  </a:lnTo>
                  <a:lnTo>
                    <a:pt x="73240" y="1727"/>
                  </a:lnTo>
                  <a:lnTo>
                    <a:pt x="63169" y="7505"/>
                  </a:lnTo>
                  <a:lnTo>
                    <a:pt x="55803" y="18249"/>
                  </a:lnTo>
                  <a:lnTo>
                    <a:pt x="52946" y="34848"/>
                  </a:lnTo>
                  <a:lnTo>
                    <a:pt x="55118" y="48729"/>
                  </a:lnTo>
                  <a:lnTo>
                    <a:pt x="61366" y="59334"/>
                  </a:lnTo>
                  <a:lnTo>
                    <a:pt x="71208" y="66116"/>
                  </a:lnTo>
                  <a:lnTo>
                    <a:pt x="84226" y="68491"/>
                  </a:lnTo>
                  <a:lnTo>
                    <a:pt x="94488" y="66941"/>
                  </a:lnTo>
                  <a:lnTo>
                    <a:pt x="103174" y="62331"/>
                  </a:lnTo>
                  <a:lnTo>
                    <a:pt x="109601" y="54813"/>
                  </a:lnTo>
                  <a:lnTo>
                    <a:pt x="113093" y="44462"/>
                  </a:lnTo>
                  <a:close/>
                </a:path>
                <a:path w="264795" h="68579">
                  <a:moveTo>
                    <a:pt x="187680" y="48069"/>
                  </a:moveTo>
                  <a:lnTo>
                    <a:pt x="185902" y="39801"/>
                  </a:lnTo>
                  <a:lnTo>
                    <a:pt x="180619" y="34251"/>
                  </a:lnTo>
                  <a:lnTo>
                    <a:pt x="171958" y="30492"/>
                  </a:lnTo>
                  <a:lnTo>
                    <a:pt x="160020" y="27635"/>
                  </a:lnTo>
                  <a:lnTo>
                    <a:pt x="149186" y="24028"/>
                  </a:lnTo>
                  <a:lnTo>
                    <a:pt x="144373" y="22834"/>
                  </a:lnTo>
                  <a:lnTo>
                    <a:pt x="144373" y="9613"/>
                  </a:lnTo>
                  <a:lnTo>
                    <a:pt x="172046" y="9613"/>
                  </a:lnTo>
                  <a:lnTo>
                    <a:pt x="173253" y="20421"/>
                  </a:lnTo>
                  <a:lnTo>
                    <a:pt x="184073" y="18021"/>
                  </a:lnTo>
                  <a:lnTo>
                    <a:pt x="183349" y="13182"/>
                  </a:lnTo>
                  <a:lnTo>
                    <a:pt x="180022" y="7213"/>
                  </a:lnTo>
                  <a:lnTo>
                    <a:pt x="172402" y="2133"/>
                  </a:lnTo>
                  <a:lnTo>
                    <a:pt x="158813" y="0"/>
                  </a:lnTo>
                  <a:lnTo>
                    <a:pt x="147764" y="1485"/>
                  </a:lnTo>
                  <a:lnTo>
                    <a:pt x="139865" y="5549"/>
                  </a:lnTo>
                  <a:lnTo>
                    <a:pt x="135128" y="11658"/>
                  </a:lnTo>
                  <a:lnTo>
                    <a:pt x="133553" y="19227"/>
                  </a:lnTo>
                  <a:lnTo>
                    <a:pt x="135788" y="27470"/>
                  </a:lnTo>
                  <a:lnTo>
                    <a:pt x="141516" y="32893"/>
                  </a:lnTo>
                  <a:lnTo>
                    <a:pt x="149275" y="36296"/>
                  </a:lnTo>
                  <a:lnTo>
                    <a:pt x="157607" y="38455"/>
                  </a:lnTo>
                  <a:lnTo>
                    <a:pt x="164833" y="40855"/>
                  </a:lnTo>
                  <a:lnTo>
                    <a:pt x="170840" y="42062"/>
                  </a:lnTo>
                  <a:lnTo>
                    <a:pt x="175653" y="44462"/>
                  </a:lnTo>
                  <a:lnTo>
                    <a:pt x="175653" y="54076"/>
                  </a:lnTo>
                  <a:lnTo>
                    <a:pt x="172046" y="60083"/>
                  </a:lnTo>
                  <a:lnTo>
                    <a:pt x="150393" y="60083"/>
                  </a:lnTo>
                  <a:lnTo>
                    <a:pt x="144373" y="55283"/>
                  </a:lnTo>
                  <a:lnTo>
                    <a:pt x="143167" y="45669"/>
                  </a:lnTo>
                  <a:lnTo>
                    <a:pt x="132346" y="48069"/>
                  </a:lnTo>
                  <a:lnTo>
                    <a:pt x="133959" y="53797"/>
                  </a:lnTo>
                  <a:lnTo>
                    <a:pt x="138061" y="60540"/>
                  </a:lnTo>
                  <a:lnTo>
                    <a:pt x="146215" y="66154"/>
                  </a:lnTo>
                  <a:lnTo>
                    <a:pt x="160020" y="68491"/>
                  </a:lnTo>
                  <a:lnTo>
                    <a:pt x="171958" y="66827"/>
                  </a:lnTo>
                  <a:lnTo>
                    <a:pt x="180619" y="62331"/>
                  </a:lnTo>
                  <a:lnTo>
                    <a:pt x="185902" y="55816"/>
                  </a:lnTo>
                  <a:lnTo>
                    <a:pt x="187680" y="48069"/>
                  </a:lnTo>
                  <a:close/>
                </a:path>
                <a:path w="264795" h="68579">
                  <a:moveTo>
                    <a:pt x="264680" y="48069"/>
                  </a:moveTo>
                  <a:lnTo>
                    <a:pt x="262902" y="39801"/>
                  </a:lnTo>
                  <a:lnTo>
                    <a:pt x="257619" y="34251"/>
                  </a:lnTo>
                  <a:lnTo>
                    <a:pt x="248945" y="30492"/>
                  </a:lnTo>
                  <a:lnTo>
                    <a:pt x="237007" y="27635"/>
                  </a:lnTo>
                  <a:lnTo>
                    <a:pt x="226187" y="24028"/>
                  </a:lnTo>
                  <a:lnTo>
                    <a:pt x="221373" y="22834"/>
                  </a:lnTo>
                  <a:lnTo>
                    <a:pt x="221373" y="9613"/>
                  </a:lnTo>
                  <a:lnTo>
                    <a:pt x="249047" y="9613"/>
                  </a:lnTo>
                  <a:lnTo>
                    <a:pt x="250253" y="20421"/>
                  </a:lnTo>
                  <a:lnTo>
                    <a:pt x="261073" y="18021"/>
                  </a:lnTo>
                  <a:lnTo>
                    <a:pt x="260337" y="13182"/>
                  </a:lnTo>
                  <a:lnTo>
                    <a:pt x="257009" y="7213"/>
                  </a:lnTo>
                  <a:lnTo>
                    <a:pt x="249402" y="2133"/>
                  </a:lnTo>
                  <a:lnTo>
                    <a:pt x="235813" y="0"/>
                  </a:lnTo>
                  <a:lnTo>
                    <a:pt x="224751" y="1485"/>
                  </a:lnTo>
                  <a:lnTo>
                    <a:pt x="216865" y="5549"/>
                  </a:lnTo>
                  <a:lnTo>
                    <a:pt x="212128" y="11658"/>
                  </a:lnTo>
                  <a:lnTo>
                    <a:pt x="210540" y="19227"/>
                  </a:lnTo>
                  <a:lnTo>
                    <a:pt x="212788" y="27470"/>
                  </a:lnTo>
                  <a:lnTo>
                    <a:pt x="218516" y="32893"/>
                  </a:lnTo>
                  <a:lnTo>
                    <a:pt x="226275" y="36296"/>
                  </a:lnTo>
                  <a:lnTo>
                    <a:pt x="234607" y="38455"/>
                  </a:lnTo>
                  <a:lnTo>
                    <a:pt x="241820" y="40855"/>
                  </a:lnTo>
                  <a:lnTo>
                    <a:pt x="247840" y="42062"/>
                  </a:lnTo>
                  <a:lnTo>
                    <a:pt x="252653" y="44462"/>
                  </a:lnTo>
                  <a:lnTo>
                    <a:pt x="252653" y="54076"/>
                  </a:lnTo>
                  <a:lnTo>
                    <a:pt x="249047" y="60083"/>
                  </a:lnTo>
                  <a:lnTo>
                    <a:pt x="227393" y="60083"/>
                  </a:lnTo>
                  <a:lnTo>
                    <a:pt x="221373" y="55283"/>
                  </a:lnTo>
                  <a:lnTo>
                    <a:pt x="220167" y="45669"/>
                  </a:lnTo>
                  <a:lnTo>
                    <a:pt x="209346" y="48069"/>
                  </a:lnTo>
                  <a:lnTo>
                    <a:pt x="210959" y="53797"/>
                  </a:lnTo>
                  <a:lnTo>
                    <a:pt x="215061" y="60540"/>
                  </a:lnTo>
                  <a:lnTo>
                    <a:pt x="223215" y="66154"/>
                  </a:lnTo>
                  <a:lnTo>
                    <a:pt x="237007" y="68491"/>
                  </a:lnTo>
                  <a:lnTo>
                    <a:pt x="248945" y="66827"/>
                  </a:lnTo>
                  <a:lnTo>
                    <a:pt x="257619" y="62331"/>
                  </a:lnTo>
                  <a:lnTo>
                    <a:pt x="262902" y="55816"/>
                  </a:lnTo>
                  <a:lnTo>
                    <a:pt x="264680" y="48069"/>
                  </a:lnTo>
                  <a:close/>
                </a:path>
              </a:pathLst>
            </a:custGeom>
            <a:solidFill>
              <a:srgbClr val="CD1D31"/>
            </a:solidFill>
          </p:spPr>
          <p:txBody>
            <a:bodyPr wrap="square" lIns="0" tIns="0" rIns="0" bIns="0" rtlCol="0"/>
            <a:lstStyle/>
            <a:p>
              <a:endParaRPr/>
            </a:p>
          </p:txBody>
        </p:sp>
        <p:sp>
          <p:nvSpPr>
            <p:cNvPr id="55" name="object 55"/>
            <p:cNvSpPr/>
            <p:nvPr/>
          </p:nvSpPr>
          <p:spPr>
            <a:xfrm>
              <a:off x="4470013" y="6268019"/>
              <a:ext cx="34290" cy="33020"/>
            </a:xfrm>
            <a:custGeom>
              <a:avLst/>
              <a:gdLst/>
              <a:ahLst/>
              <a:cxnLst/>
              <a:rect l="l" t="t" r="r" b="b"/>
              <a:pathLst>
                <a:path w="34289" h="33020">
                  <a:moveTo>
                    <a:pt x="31280" y="32446"/>
                  </a:moveTo>
                  <a:lnTo>
                    <a:pt x="24061" y="32446"/>
                  </a:lnTo>
                  <a:lnTo>
                    <a:pt x="21655" y="15622"/>
                  </a:lnTo>
                  <a:lnTo>
                    <a:pt x="21655" y="0"/>
                  </a:lnTo>
                  <a:lnTo>
                    <a:pt x="33686" y="0"/>
                  </a:lnTo>
                  <a:lnTo>
                    <a:pt x="33686" y="15622"/>
                  </a:lnTo>
                  <a:lnTo>
                    <a:pt x="31280" y="32446"/>
                  </a:lnTo>
                  <a:close/>
                </a:path>
                <a:path w="34289" h="33020">
                  <a:moveTo>
                    <a:pt x="9624" y="32446"/>
                  </a:moveTo>
                  <a:lnTo>
                    <a:pt x="2406" y="32446"/>
                  </a:lnTo>
                  <a:lnTo>
                    <a:pt x="0" y="15622"/>
                  </a:lnTo>
                  <a:lnTo>
                    <a:pt x="0" y="0"/>
                  </a:lnTo>
                  <a:lnTo>
                    <a:pt x="12030" y="0"/>
                  </a:lnTo>
                  <a:lnTo>
                    <a:pt x="12030" y="15622"/>
                  </a:lnTo>
                  <a:lnTo>
                    <a:pt x="9624" y="32446"/>
                  </a:lnTo>
                  <a:close/>
                </a:path>
              </a:pathLst>
            </a:custGeom>
            <a:solidFill>
              <a:srgbClr val="000000"/>
            </a:solidFill>
          </p:spPr>
          <p:txBody>
            <a:bodyPr wrap="square" lIns="0" tIns="0" rIns="0" bIns="0" rtlCol="0"/>
            <a:lstStyle/>
            <a:p>
              <a:endParaRPr/>
            </a:p>
          </p:txBody>
        </p:sp>
      </p:grpSp>
      <p:grpSp>
        <p:nvGrpSpPr>
          <p:cNvPr id="56" name="object 56"/>
          <p:cNvGrpSpPr/>
          <p:nvPr/>
        </p:nvGrpSpPr>
        <p:grpSpPr>
          <a:xfrm>
            <a:off x="4609570" y="6268019"/>
            <a:ext cx="982344" cy="92710"/>
            <a:chOff x="4609570" y="6268019"/>
            <a:chExt cx="982344" cy="92710"/>
          </a:xfrm>
        </p:grpSpPr>
        <p:pic>
          <p:nvPicPr>
            <p:cNvPr id="57" name="object 57"/>
            <p:cNvPicPr/>
            <p:nvPr/>
          </p:nvPicPr>
          <p:blipFill>
            <a:blip r:embed="rId20" cstate="print"/>
            <a:stretch>
              <a:fillRect/>
            </a:stretch>
          </p:blipFill>
          <p:spPr>
            <a:xfrm>
              <a:off x="4609570" y="6268019"/>
              <a:ext cx="211743" cy="92533"/>
            </a:xfrm>
            <a:prstGeom prst="rect">
              <a:avLst/>
            </a:prstGeom>
          </p:spPr>
        </p:pic>
        <p:sp>
          <p:nvSpPr>
            <p:cNvPr id="58" name="object 58"/>
            <p:cNvSpPr/>
            <p:nvPr/>
          </p:nvSpPr>
          <p:spPr>
            <a:xfrm>
              <a:off x="4846574" y="6268021"/>
              <a:ext cx="34290" cy="91440"/>
            </a:xfrm>
            <a:custGeom>
              <a:avLst/>
              <a:gdLst/>
              <a:ahLst/>
              <a:cxnLst/>
              <a:rect l="l" t="t" r="r" b="b"/>
              <a:pathLst>
                <a:path w="34289" h="91439">
                  <a:moveTo>
                    <a:pt x="33680" y="25387"/>
                  </a:moveTo>
                  <a:lnTo>
                    <a:pt x="0" y="25387"/>
                  </a:lnTo>
                  <a:lnTo>
                    <a:pt x="0" y="34277"/>
                  </a:lnTo>
                  <a:lnTo>
                    <a:pt x="21653" y="34277"/>
                  </a:lnTo>
                  <a:lnTo>
                    <a:pt x="21653" y="91389"/>
                  </a:lnTo>
                  <a:lnTo>
                    <a:pt x="33680" y="91389"/>
                  </a:lnTo>
                  <a:lnTo>
                    <a:pt x="33680" y="34277"/>
                  </a:lnTo>
                  <a:lnTo>
                    <a:pt x="33680" y="25387"/>
                  </a:lnTo>
                  <a:close/>
                </a:path>
                <a:path w="34289" h="91439">
                  <a:moveTo>
                    <a:pt x="33680" y="0"/>
                  </a:moveTo>
                  <a:lnTo>
                    <a:pt x="21653" y="0"/>
                  </a:lnTo>
                  <a:lnTo>
                    <a:pt x="21653" y="14427"/>
                  </a:lnTo>
                  <a:lnTo>
                    <a:pt x="33680" y="14427"/>
                  </a:lnTo>
                  <a:lnTo>
                    <a:pt x="33680" y="0"/>
                  </a:lnTo>
                  <a:close/>
                </a:path>
              </a:pathLst>
            </a:custGeom>
            <a:solidFill>
              <a:srgbClr val="000000"/>
            </a:solidFill>
          </p:spPr>
          <p:txBody>
            <a:bodyPr wrap="square" lIns="0" tIns="0" rIns="0" bIns="0" rtlCol="0"/>
            <a:lstStyle/>
            <a:p>
              <a:endParaRPr/>
            </a:p>
          </p:txBody>
        </p:sp>
        <p:pic>
          <p:nvPicPr>
            <p:cNvPr id="59" name="object 59"/>
            <p:cNvPicPr/>
            <p:nvPr/>
          </p:nvPicPr>
          <p:blipFill>
            <a:blip r:embed="rId21" cstate="print"/>
            <a:stretch>
              <a:fillRect/>
            </a:stretch>
          </p:blipFill>
          <p:spPr>
            <a:xfrm>
              <a:off x="4918764" y="6292053"/>
              <a:ext cx="137151" cy="68498"/>
            </a:xfrm>
            <a:prstGeom prst="rect">
              <a:avLst/>
            </a:prstGeom>
          </p:spPr>
        </p:pic>
        <p:sp>
          <p:nvSpPr>
            <p:cNvPr id="60" name="object 60"/>
            <p:cNvSpPr/>
            <p:nvPr/>
          </p:nvSpPr>
          <p:spPr>
            <a:xfrm>
              <a:off x="5085993" y="6268019"/>
              <a:ext cx="34290" cy="33020"/>
            </a:xfrm>
            <a:custGeom>
              <a:avLst/>
              <a:gdLst/>
              <a:ahLst/>
              <a:cxnLst/>
              <a:rect l="l" t="t" r="r" b="b"/>
              <a:pathLst>
                <a:path w="34289" h="33020">
                  <a:moveTo>
                    <a:pt x="31280" y="32446"/>
                  </a:moveTo>
                  <a:lnTo>
                    <a:pt x="24061" y="32446"/>
                  </a:lnTo>
                  <a:lnTo>
                    <a:pt x="21655" y="15622"/>
                  </a:lnTo>
                  <a:lnTo>
                    <a:pt x="21655" y="0"/>
                  </a:lnTo>
                  <a:lnTo>
                    <a:pt x="33686" y="0"/>
                  </a:lnTo>
                  <a:lnTo>
                    <a:pt x="33686" y="15622"/>
                  </a:lnTo>
                  <a:lnTo>
                    <a:pt x="31280" y="32446"/>
                  </a:lnTo>
                  <a:close/>
                </a:path>
                <a:path w="34289" h="33020">
                  <a:moveTo>
                    <a:pt x="9624" y="32446"/>
                  </a:moveTo>
                  <a:lnTo>
                    <a:pt x="2406" y="32446"/>
                  </a:lnTo>
                  <a:lnTo>
                    <a:pt x="0" y="15622"/>
                  </a:lnTo>
                  <a:lnTo>
                    <a:pt x="0" y="0"/>
                  </a:lnTo>
                  <a:lnTo>
                    <a:pt x="12030" y="0"/>
                  </a:lnTo>
                  <a:lnTo>
                    <a:pt x="12030" y="15622"/>
                  </a:lnTo>
                  <a:lnTo>
                    <a:pt x="9624" y="32446"/>
                  </a:lnTo>
                  <a:close/>
                </a:path>
              </a:pathLst>
            </a:custGeom>
            <a:solidFill>
              <a:srgbClr val="000000"/>
            </a:solidFill>
          </p:spPr>
          <p:txBody>
            <a:bodyPr wrap="square" lIns="0" tIns="0" rIns="0" bIns="0" rtlCol="0"/>
            <a:lstStyle/>
            <a:p>
              <a:endParaRPr/>
            </a:p>
          </p:txBody>
        </p:sp>
        <p:sp>
          <p:nvSpPr>
            <p:cNvPr id="61" name="object 61"/>
            <p:cNvSpPr/>
            <p:nvPr/>
          </p:nvSpPr>
          <p:spPr>
            <a:xfrm>
              <a:off x="5152161" y="6292062"/>
              <a:ext cx="135255" cy="68580"/>
            </a:xfrm>
            <a:custGeom>
              <a:avLst/>
              <a:gdLst/>
              <a:ahLst/>
              <a:cxnLst/>
              <a:rect l="l" t="t" r="r" b="b"/>
              <a:pathLst>
                <a:path w="135254" h="68579">
                  <a:moveTo>
                    <a:pt x="54140" y="48069"/>
                  </a:moveTo>
                  <a:lnTo>
                    <a:pt x="52539" y="39801"/>
                  </a:lnTo>
                  <a:lnTo>
                    <a:pt x="47663" y="34251"/>
                  </a:lnTo>
                  <a:lnTo>
                    <a:pt x="39420" y="30492"/>
                  </a:lnTo>
                  <a:lnTo>
                    <a:pt x="27660" y="27635"/>
                  </a:lnTo>
                  <a:lnTo>
                    <a:pt x="16840" y="24028"/>
                  </a:lnTo>
                  <a:lnTo>
                    <a:pt x="12026" y="22834"/>
                  </a:lnTo>
                  <a:lnTo>
                    <a:pt x="12026" y="9613"/>
                  </a:lnTo>
                  <a:lnTo>
                    <a:pt x="39700" y="9613"/>
                  </a:lnTo>
                  <a:lnTo>
                    <a:pt x="40894" y="20421"/>
                  </a:lnTo>
                  <a:lnTo>
                    <a:pt x="51727" y="18021"/>
                  </a:lnTo>
                  <a:lnTo>
                    <a:pt x="50990" y="13182"/>
                  </a:lnTo>
                  <a:lnTo>
                    <a:pt x="47663" y="7213"/>
                  </a:lnTo>
                  <a:lnTo>
                    <a:pt x="40055" y="2133"/>
                  </a:lnTo>
                  <a:lnTo>
                    <a:pt x="26466" y="0"/>
                  </a:lnTo>
                  <a:lnTo>
                    <a:pt x="15405" y="1485"/>
                  </a:lnTo>
                  <a:lnTo>
                    <a:pt x="7518" y="5549"/>
                  </a:lnTo>
                  <a:lnTo>
                    <a:pt x="2781" y="11658"/>
                  </a:lnTo>
                  <a:lnTo>
                    <a:pt x="1193" y="19227"/>
                  </a:lnTo>
                  <a:lnTo>
                    <a:pt x="3429" y="27470"/>
                  </a:lnTo>
                  <a:lnTo>
                    <a:pt x="9169" y="32893"/>
                  </a:lnTo>
                  <a:lnTo>
                    <a:pt x="16929" y="36296"/>
                  </a:lnTo>
                  <a:lnTo>
                    <a:pt x="25260" y="38455"/>
                  </a:lnTo>
                  <a:lnTo>
                    <a:pt x="32473" y="40855"/>
                  </a:lnTo>
                  <a:lnTo>
                    <a:pt x="38493" y="42062"/>
                  </a:lnTo>
                  <a:lnTo>
                    <a:pt x="43307" y="44462"/>
                  </a:lnTo>
                  <a:lnTo>
                    <a:pt x="43307" y="54076"/>
                  </a:lnTo>
                  <a:lnTo>
                    <a:pt x="39700" y="60083"/>
                  </a:lnTo>
                  <a:lnTo>
                    <a:pt x="18046" y="60083"/>
                  </a:lnTo>
                  <a:lnTo>
                    <a:pt x="12026" y="55283"/>
                  </a:lnTo>
                  <a:lnTo>
                    <a:pt x="10820" y="45669"/>
                  </a:lnTo>
                  <a:lnTo>
                    <a:pt x="0" y="48069"/>
                  </a:lnTo>
                  <a:lnTo>
                    <a:pt x="1612" y="53797"/>
                  </a:lnTo>
                  <a:lnTo>
                    <a:pt x="5715" y="60540"/>
                  </a:lnTo>
                  <a:lnTo>
                    <a:pt x="13868" y="66154"/>
                  </a:lnTo>
                  <a:lnTo>
                    <a:pt x="27660" y="68491"/>
                  </a:lnTo>
                  <a:lnTo>
                    <a:pt x="39420" y="66827"/>
                  </a:lnTo>
                  <a:lnTo>
                    <a:pt x="47663" y="62331"/>
                  </a:lnTo>
                  <a:lnTo>
                    <a:pt x="52539" y="55816"/>
                  </a:lnTo>
                  <a:lnTo>
                    <a:pt x="54140" y="48069"/>
                  </a:lnTo>
                  <a:close/>
                </a:path>
                <a:path w="135254" h="68579">
                  <a:moveTo>
                    <a:pt x="134747" y="44462"/>
                  </a:moveTo>
                  <a:lnTo>
                    <a:pt x="123913" y="43256"/>
                  </a:lnTo>
                  <a:lnTo>
                    <a:pt x="122707" y="50469"/>
                  </a:lnTo>
                  <a:lnTo>
                    <a:pt x="119100" y="60083"/>
                  </a:lnTo>
                  <a:lnTo>
                    <a:pt x="105867" y="60083"/>
                  </a:lnTo>
                  <a:lnTo>
                    <a:pt x="96774" y="57658"/>
                  </a:lnTo>
                  <a:lnTo>
                    <a:pt x="90830" y="51523"/>
                  </a:lnTo>
                  <a:lnTo>
                    <a:pt x="87591" y="43357"/>
                  </a:lnTo>
                  <a:lnTo>
                    <a:pt x="86614" y="34848"/>
                  </a:lnTo>
                  <a:lnTo>
                    <a:pt x="87439" y="25831"/>
                  </a:lnTo>
                  <a:lnTo>
                    <a:pt x="90525" y="17729"/>
                  </a:lnTo>
                  <a:lnTo>
                    <a:pt x="96774" y="11861"/>
                  </a:lnTo>
                  <a:lnTo>
                    <a:pt x="107073" y="9613"/>
                  </a:lnTo>
                  <a:lnTo>
                    <a:pt x="114287" y="9613"/>
                  </a:lnTo>
                  <a:lnTo>
                    <a:pt x="120307" y="13220"/>
                  </a:lnTo>
                  <a:lnTo>
                    <a:pt x="122707" y="22834"/>
                  </a:lnTo>
                  <a:lnTo>
                    <a:pt x="133540" y="20421"/>
                  </a:lnTo>
                  <a:lnTo>
                    <a:pt x="131076" y="12674"/>
                  </a:lnTo>
                  <a:lnTo>
                    <a:pt x="125564" y="6159"/>
                  </a:lnTo>
                  <a:lnTo>
                    <a:pt x="117132" y="1663"/>
                  </a:lnTo>
                  <a:lnTo>
                    <a:pt x="105867" y="0"/>
                  </a:lnTo>
                  <a:lnTo>
                    <a:pt x="94894" y="1727"/>
                  </a:lnTo>
                  <a:lnTo>
                    <a:pt x="84810" y="7505"/>
                  </a:lnTo>
                  <a:lnTo>
                    <a:pt x="77444" y="18249"/>
                  </a:lnTo>
                  <a:lnTo>
                    <a:pt x="74587" y="34848"/>
                  </a:lnTo>
                  <a:lnTo>
                    <a:pt x="76771" y="48729"/>
                  </a:lnTo>
                  <a:lnTo>
                    <a:pt x="83007" y="59334"/>
                  </a:lnTo>
                  <a:lnTo>
                    <a:pt x="92862" y="66116"/>
                  </a:lnTo>
                  <a:lnTo>
                    <a:pt x="105867" y="68491"/>
                  </a:lnTo>
                  <a:lnTo>
                    <a:pt x="116128" y="66941"/>
                  </a:lnTo>
                  <a:lnTo>
                    <a:pt x="124815" y="62331"/>
                  </a:lnTo>
                  <a:lnTo>
                    <a:pt x="131241" y="54813"/>
                  </a:lnTo>
                  <a:lnTo>
                    <a:pt x="134747" y="44462"/>
                  </a:lnTo>
                  <a:close/>
                </a:path>
              </a:pathLst>
            </a:custGeom>
            <a:solidFill>
              <a:srgbClr val="CD1D31"/>
            </a:solidFill>
          </p:spPr>
          <p:txBody>
            <a:bodyPr wrap="square" lIns="0" tIns="0" rIns="0" bIns="0" rtlCol="0"/>
            <a:lstStyle/>
            <a:p>
              <a:endParaRPr/>
            </a:p>
          </p:txBody>
        </p:sp>
        <p:pic>
          <p:nvPicPr>
            <p:cNvPr id="62" name="object 62"/>
            <p:cNvPicPr/>
            <p:nvPr/>
          </p:nvPicPr>
          <p:blipFill>
            <a:blip r:embed="rId22" cstate="print"/>
            <a:stretch>
              <a:fillRect/>
            </a:stretch>
          </p:blipFill>
          <p:spPr>
            <a:xfrm>
              <a:off x="5307360" y="6292053"/>
              <a:ext cx="211743" cy="68498"/>
            </a:xfrm>
            <a:prstGeom prst="rect">
              <a:avLst/>
            </a:prstGeom>
          </p:spPr>
        </p:pic>
        <p:sp>
          <p:nvSpPr>
            <p:cNvPr id="63" name="object 63"/>
            <p:cNvSpPr/>
            <p:nvPr/>
          </p:nvSpPr>
          <p:spPr>
            <a:xfrm>
              <a:off x="5538353" y="6292053"/>
              <a:ext cx="53340" cy="67310"/>
            </a:xfrm>
            <a:custGeom>
              <a:avLst/>
              <a:gdLst/>
              <a:ahLst/>
              <a:cxnLst/>
              <a:rect l="l" t="t" r="r" b="b"/>
              <a:pathLst>
                <a:path w="53339" h="67310">
                  <a:moveTo>
                    <a:pt x="52935" y="67296"/>
                  </a:moveTo>
                  <a:lnTo>
                    <a:pt x="42108" y="67296"/>
                  </a:lnTo>
                  <a:lnTo>
                    <a:pt x="42108" y="9613"/>
                  </a:lnTo>
                  <a:lnTo>
                    <a:pt x="28874" y="9613"/>
                  </a:lnTo>
                  <a:lnTo>
                    <a:pt x="20471" y="11472"/>
                  </a:lnTo>
                  <a:lnTo>
                    <a:pt x="14888" y="16373"/>
                  </a:lnTo>
                  <a:lnTo>
                    <a:pt x="11786" y="23302"/>
                  </a:lnTo>
                  <a:lnTo>
                    <a:pt x="10827" y="31244"/>
                  </a:lnTo>
                  <a:lnTo>
                    <a:pt x="10827" y="67296"/>
                  </a:lnTo>
                  <a:lnTo>
                    <a:pt x="0" y="67296"/>
                  </a:lnTo>
                  <a:lnTo>
                    <a:pt x="0" y="1201"/>
                  </a:lnTo>
                  <a:lnTo>
                    <a:pt x="9624" y="1201"/>
                  </a:lnTo>
                  <a:lnTo>
                    <a:pt x="9624" y="10815"/>
                  </a:lnTo>
                  <a:lnTo>
                    <a:pt x="16843" y="1201"/>
                  </a:lnTo>
                  <a:lnTo>
                    <a:pt x="26467" y="0"/>
                  </a:lnTo>
                  <a:lnTo>
                    <a:pt x="37295" y="0"/>
                  </a:lnTo>
                  <a:lnTo>
                    <a:pt x="46920" y="2403"/>
                  </a:lnTo>
                  <a:lnTo>
                    <a:pt x="50529" y="9613"/>
                  </a:lnTo>
                  <a:lnTo>
                    <a:pt x="52935" y="15622"/>
                  </a:lnTo>
                  <a:lnTo>
                    <a:pt x="52935" y="67296"/>
                  </a:lnTo>
                  <a:close/>
                </a:path>
              </a:pathLst>
            </a:custGeom>
            <a:solidFill>
              <a:srgbClr val="CD1D31"/>
            </a:solidFill>
          </p:spPr>
          <p:txBody>
            <a:bodyPr wrap="square" lIns="0" tIns="0" rIns="0" bIns="0" rtlCol="0"/>
            <a:lstStyle/>
            <a:p>
              <a:endParaRPr/>
            </a:p>
          </p:txBody>
        </p:sp>
      </p:grpSp>
      <p:sp>
        <p:nvSpPr>
          <p:cNvPr id="64" name="object 64"/>
          <p:cNvSpPr/>
          <p:nvPr/>
        </p:nvSpPr>
        <p:spPr>
          <a:xfrm>
            <a:off x="5688736" y="6268021"/>
            <a:ext cx="210820" cy="92710"/>
          </a:xfrm>
          <a:custGeom>
            <a:avLst/>
            <a:gdLst/>
            <a:ahLst/>
            <a:cxnLst/>
            <a:rect l="l" t="t" r="r" b="b"/>
            <a:pathLst>
              <a:path w="210820" h="92710">
                <a:moveTo>
                  <a:pt x="61353" y="91338"/>
                </a:moveTo>
                <a:lnTo>
                  <a:pt x="59270" y="86842"/>
                </a:lnTo>
                <a:lnTo>
                  <a:pt x="58470" y="82918"/>
                </a:lnTo>
                <a:lnTo>
                  <a:pt x="58191" y="81572"/>
                </a:lnTo>
                <a:lnTo>
                  <a:pt x="57810" y="74510"/>
                </a:lnTo>
                <a:lnTo>
                  <a:pt x="57746" y="58889"/>
                </a:lnTo>
                <a:lnTo>
                  <a:pt x="57746" y="49276"/>
                </a:lnTo>
                <a:lnTo>
                  <a:pt x="57327" y="40259"/>
                </a:lnTo>
                <a:lnTo>
                  <a:pt x="54978" y="33655"/>
                </a:lnTo>
                <a:lnTo>
                  <a:pt x="54432" y="32156"/>
                </a:lnTo>
                <a:lnTo>
                  <a:pt x="46583" y="26289"/>
                </a:lnTo>
                <a:lnTo>
                  <a:pt x="31280" y="24041"/>
                </a:lnTo>
                <a:lnTo>
                  <a:pt x="16281" y="26390"/>
                </a:lnTo>
                <a:lnTo>
                  <a:pt x="7810" y="32004"/>
                </a:lnTo>
                <a:lnTo>
                  <a:pt x="3873" y="38735"/>
                </a:lnTo>
                <a:lnTo>
                  <a:pt x="2400" y="44462"/>
                </a:lnTo>
                <a:lnTo>
                  <a:pt x="13233" y="45669"/>
                </a:lnTo>
                <a:lnTo>
                  <a:pt x="14439" y="40868"/>
                </a:lnTo>
                <a:lnTo>
                  <a:pt x="15633" y="33655"/>
                </a:lnTo>
                <a:lnTo>
                  <a:pt x="46913" y="33655"/>
                </a:lnTo>
                <a:lnTo>
                  <a:pt x="46913" y="42062"/>
                </a:lnTo>
                <a:lnTo>
                  <a:pt x="45720" y="49276"/>
                </a:lnTo>
                <a:lnTo>
                  <a:pt x="45720" y="58889"/>
                </a:lnTo>
                <a:lnTo>
                  <a:pt x="45720" y="73304"/>
                </a:lnTo>
                <a:lnTo>
                  <a:pt x="40906" y="78117"/>
                </a:lnTo>
                <a:lnTo>
                  <a:pt x="36093" y="84124"/>
                </a:lnTo>
                <a:lnTo>
                  <a:pt x="15633" y="84124"/>
                </a:lnTo>
                <a:lnTo>
                  <a:pt x="12026" y="78117"/>
                </a:lnTo>
                <a:lnTo>
                  <a:pt x="12026" y="64897"/>
                </a:lnTo>
                <a:lnTo>
                  <a:pt x="20447" y="63690"/>
                </a:lnTo>
                <a:lnTo>
                  <a:pt x="27673" y="62496"/>
                </a:lnTo>
                <a:lnTo>
                  <a:pt x="33680" y="61290"/>
                </a:lnTo>
                <a:lnTo>
                  <a:pt x="42100" y="60096"/>
                </a:lnTo>
                <a:lnTo>
                  <a:pt x="45720" y="58889"/>
                </a:lnTo>
                <a:lnTo>
                  <a:pt x="45720" y="49276"/>
                </a:lnTo>
                <a:lnTo>
                  <a:pt x="39700" y="51676"/>
                </a:lnTo>
                <a:lnTo>
                  <a:pt x="27673" y="52882"/>
                </a:lnTo>
                <a:lnTo>
                  <a:pt x="26466" y="52882"/>
                </a:lnTo>
                <a:lnTo>
                  <a:pt x="19278" y="54229"/>
                </a:lnTo>
                <a:lnTo>
                  <a:pt x="10528" y="57391"/>
                </a:lnTo>
                <a:lnTo>
                  <a:pt x="3111" y="63690"/>
                </a:lnTo>
                <a:lnTo>
                  <a:pt x="0" y="74510"/>
                </a:lnTo>
                <a:lnTo>
                  <a:pt x="1536" y="81889"/>
                </a:lnTo>
                <a:lnTo>
                  <a:pt x="6007" y="87579"/>
                </a:lnTo>
                <a:lnTo>
                  <a:pt x="13195" y="91236"/>
                </a:lnTo>
                <a:lnTo>
                  <a:pt x="22860" y="92532"/>
                </a:lnTo>
                <a:lnTo>
                  <a:pt x="28308" y="92214"/>
                </a:lnTo>
                <a:lnTo>
                  <a:pt x="33985" y="90881"/>
                </a:lnTo>
                <a:lnTo>
                  <a:pt x="40106" y="87972"/>
                </a:lnTo>
                <a:lnTo>
                  <a:pt x="45300" y="84124"/>
                </a:lnTo>
                <a:lnTo>
                  <a:pt x="46913" y="82918"/>
                </a:lnTo>
                <a:lnTo>
                  <a:pt x="46913" y="87731"/>
                </a:lnTo>
                <a:lnTo>
                  <a:pt x="49326" y="91338"/>
                </a:lnTo>
                <a:lnTo>
                  <a:pt x="61353" y="91338"/>
                </a:lnTo>
                <a:close/>
              </a:path>
              <a:path w="210820" h="92710">
                <a:moveTo>
                  <a:pt x="133540" y="39662"/>
                </a:moveTo>
                <a:lnTo>
                  <a:pt x="131127" y="33655"/>
                </a:lnTo>
                <a:lnTo>
                  <a:pt x="127520" y="26441"/>
                </a:lnTo>
                <a:lnTo>
                  <a:pt x="117894" y="24041"/>
                </a:lnTo>
                <a:lnTo>
                  <a:pt x="107073" y="24041"/>
                </a:lnTo>
                <a:lnTo>
                  <a:pt x="97447" y="25234"/>
                </a:lnTo>
                <a:lnTo>
                  <a:pt x="90233" y="34848"/>
                </a:lnTo>
                <a:lnTo>
                  <a:pt x="90233" y="25234"/>
                </a:lnTo>
                <a:lnTo>
                  <a:pt x="80606" y="25234"/>
                </a:lnTo>
                <a:lnTo>
                  <a:pt x="80606" y="91338"/>
                </a:lnTo>
                <a:lnTo>
                  <a:pt x="91427" y="91338"/>
                </a:lnTo>
                <a:lnTo>
                  <a:pt x="91427" y="55283"/>
                </a:lnTo>
                <a:lnTo>
                  <a:pt x="92392" y="47345"/>
                </a:lnTo>
                <a:lnTo>
                  <a:pt x="95491" y="40411"/>
                </a:lnTo>
                <a:lnTo>
                  <a:pt x="101079" y="35509"/>
                </a:lnTo>
                <a:lnTo>
                  <a:pt x="109474" y="33655"/>
                </a:lnTo>
                <a:lnTo>
                  <a:pt x="122707" y="33655"/>
                </a:lnTo>
                <a:lnTo>
                  <a:pt x="122707" y="91338"/>
                </a:lnTo>
                <a:lnTo>
                  <a:pt x="133540" y="91338"/>
                </a:lnTo>
                <a:lnTo>
                  <a:pt x="133540" y="39662"/>
                </a:lnTo>
                <a:close/>
              </a:path>
              <a:path w="210820" h="92710">
                <a:moveTo>
                  <a:pt x="210540" y="0"/>
                </a:moveTo>
                <a:lnTo>
                  <a:pt x="200914" y="0"/>
                </a:lnTo>
                <a:lnTo>
                  <a:pt x="200914" y="60096"/>
                </a:lnTo>
                <a:lnTo>
                  <a:pt x="198602" y="72974"/>
                </a:lnTo>
                <a:lnTo>
                  <a:pt x="193243" y="80225"/>
                </a:lnTo>
                <a:lnTo>
                  <a:pt x="187210" y="83413"/>
                </a:lnTo>
                <a:lnTo>
                  <a:pt x="182867" y="84124"/>
                </a:lnTo>
                <a:lnTo>
                  <a:pt x="177507" y="83058"/>
                </a:lnTo>
                <a:lnTo>
                  <a:pt x="171589" y="79171"/>
                </a:lnTo>
                <a:lnTo>
                  <a:pt x="166789" y="71450"/>
                </a:lnTo>
                <a:lnTo>
                  <a:pt x="164820" y="58889"/>
                </a:lnTo>
                <a:lnTo>
                  <a:pt x="165265" y="52920"/>
                </a:lnTo>
                <a:lnTo>
                  <a:pt x="167525" y="44462"/>
                </a:lnTo>
                <a:lnTo>
                  <a:pt x="172935" y="36918"/>
                </a:lnTo>
                <a:lnTo>
                  <a:pt x="182867" y="33655"/>
                </a:lnTo>
                <a:lnTo>
                  <a:pt x="191274" y="35928"/>
                </a:lnTo>
                <a:lnTo>
                  <a:pt x="196850" y="41910"/>
                </a:lnTo>
                <a:lnTo>
                  <a:pt x="199948" y="50380"/>
                </a:lnTo>
                <a:lnTo>
                  <a:pt x="200914" y="60096"/>
                </a:lnTo>
                <a:lnTo>
                  <a:pt x="200914" y="0"/>
                </a:lnTo>
                <a:lnTo>
                  <a:pt x="199707" y="0"/>
                </a:lnTo>
                <a:lnTo>
                  <a:pt x="199707" y="32448"/>
                </a:lnTo>
                <a:lnTo>
                  <a:pt x="196100" y="27647"/>
                </a:lnTo>
                <a:lnTo>
                  <a:pt x="188887" y="24041"/>
                </a:lnTo>
                <a:lnTo>
                  <a:pt x="181660" y="24041"/>
                </a:lnTo>
                <a:lnTo>
                  <a:pt x="170040" y="26441"/>
                </a:lnTo>
                <a:lnTo>
                  <a:pt x="160909" y="33350"/>
                </a:lnTo>
                <a:lnTo>
                  <a:pt x="154927" y="44323"/>
                </a:lnTo>
                <a:lnTo>
                  <a:pt x="152793" y="58889"/>
                </a:lnTo>
                <a:lnTo>
                  <a:pt x="155105" y="72771"/>
                </a:lnTo>
                <a:lnTo>
                  <a:pt x="161366" y="83375"/>
                </a:lnTo>
                <a:lnTo>
                  <a:pt x="170548" y="90157"/>
                </a:lnTo>
                <a:lnTo>
                  <a:pt x="181660" y="92532"/>
                </a:lnTo>
                <a:lnTo>
                  <a:pt x="193687" y="92532"/>
                </a:lnTo>
                <a:lnTo>
                  <a:pt x="198958" y="84124"/>
                </a:lnTo>
                <a:lnTo>
                  <a:pt x="199707" y="82918"/>
                </a:lnTo>
                <a:lnTo>
                  <a:pt x="199707" y="91338"/>
                </a:lnTo>
                <a:lnTo>
                  <a:pt x="210540" y="91338"/>
                </a:lnTo>
                <a:lnTo>
                  <a:pt x="210540" y="82918"/>
                </a:lnTo>
                <a:lnTo>
                  <a:pt x="210540" y="33655"/>
                </a:lnTo>
                <a:lnTo>
                  <a:pt x="210540" y="32448"/>
                </a:lnTo>
                <a:lnTo>
                  <a:pt x="210540" y="0"/>
                </a:lnTo>
                <a:close/>
              </a:path>
            </a:pathLst>
          </a:custGeom>
          <a:solidFill>
            <a:srgbClr val="CD1D31"/>
          </a:solidFill>
        </p:spPr>
        <p:txBody>
          <a:bodyPr wrap="square" lIns="0" tIns="0" rIns="0" bIns="0" rtlCol="0"/>
          <a:lstStyle/>
          <a:p>
            <a:endParaRPr/>
          </a:p>
        </p:txBody>
      </p:sp>
      <p:grpSp>
        <p:nvGrpSpPr>
          <p:cNvPr id="65" name="object 65"/>
          <p:cNvGrpSpPr/>
          <p:nvPr/>
        </p:nvGrpSpPr>
        <p:grpSpPr>
          <a:xfrm>
            <a:off x="6015978" y="6266817"/>
            <a:ext cx="730885" cy="119380"/>
            <a:chOff x="6015978" y="6266817"/>
            <a:chExt cx="730885" cy="119380"/>
          </a:xfrm>
        </p:grpSpPr>
        <p:sp>
          <p:nvSpPr>
            <p:cNvPr id="66" name="object 66"/>
            <p:cNvSpPr/>
            <p:nvPr/>
          </p:nvSpPr>
          <p:spPr>
            <a:xfrm>
              <a:off x="6015977" y="6266827"/>
              <a:ext cx="335915" cy="119380"/>
            </a:xfrm>
            <a:custGeom>
              <a:avLst/>
              <a:gdLst/>
              <a:ahLst/>
              <a:cxnLst/>
              <a:rect l="l" t="t" r="r" b="b"/>
              <a:pathLst>
                <a:path w="335914" h="119379">
                  <a:moveTo>
                    <a:pt x="30073" y="0"/>
                  </a:moveTo>
                  <a:lnTo>
                    <a:pt x="21653" y="0"/>
                  </a:lnTo>
                  <a:lnTo>
                    <a:pt x="20447" y="1193"/>
                  </a:lnTo>
                  <a:lnTo>
                    <a:pt x="18046" y="4800"/>
                  </a:lnTo>
                  <a:lnTo>
                    <a:pt x="15633" y="9613"/>
                  </a:lnTo>
                  <a:lnTo>
                    <a:pt x="8623" y="21894"/>
                  </a:lnTo>
                  <a:lnTo>
                    <a:pt x="3759" y="33947"/>
                  </a:lnTo>
                  <a:lnTo>
                    <a:pt x="914" y="46456"/>
                  </a:lnTo>
                  <a:lnTo>
                    <a:pt x="0" y="60083"/>
                  </a:lnTo>
                  <a:lnTo>
                    <a:pt x="2705" y="81114"/>
                  </a:lnTo>
                  <a:lnTo>
                    <a:pt x="9017" y="98539"/>
                  </a:lnTo>
                  <a:lnTo>
                    <a:pt x="16230" y="111455"/>
                  </a:lnTo>
                  <a:lnTo>
                    <a:pt x="21653" y="118973"/>
                  </a:lnTo>
                  <a:lnTo>
                    <a:pt x="30073" y="118973"/>
                  </a:lnTo>
                  <a:lnTo>
                    <a:pt x="21666" y="103174"/>
                  </a:lnTo>
                  <a:lnTo>
                    <a:pt x="16090" y="88176"/>
                  </a:lnTo>
                  <a:lnTo>
                    <a:pt x="12979" y="73850"/>
                  </a:lnTo>
                  <a:lnTo>
                    <a:pt x="12026" y="60083"/>
                  </a:lnTo>
                  <a:lnTo>
                    <a:pt x="13639" y="41084"/>
                  </a:lnTo>
                  <a:lnTo>
                    <a:pt x="17741" y="25234"/>
                  </a:lnTo>
                  <a:lnTo>
                    <a:pt x="23190" y="12090"/>
                  </a:lnTo>
                  <a:lnTo>
                    <a:pt x="28867" y="1193"/>
                  </a:lnTo>
                  <a:lnTo>
                    <a:pt x="30073" y="0"/>
                  </a:lnTo>
                  <a:close/>
                </a:path>
                <a:path w="335914" h="119379">
                  <a:moveTo>
                    <a:pt x="119100" y="46863"/>
                  </a:moveTo>
                  <a:lnTo>
                    <a:pt x="118706" y="39928"/>
                  </a:lnTo>
                  <a:lnTo>
                    <a:pt x="116840" y="32893"/>
                  </a:lnTo>
                  <a:lnTo>
                    <a:pt x="112496" y="27432"/>
                  </a:lnTo>
                  <a:lnTo>
                    <a:pt x="104660" y="25234"/>
                  </a:lnTo>
                  <a:lnTo>
                    <a:pt x="98653" y="25234"/>
                  </a:lnTo>
                  <a:lnTo>
                    <a:pt x="93840" y="30035"/>
                  </a:lnTo>
                  <a:lnTo>
                    <a:pt x="91427" y="37249"/>
                  </a:lnTo>
                  <a:lnTo>
                    <a:pt x="89027" y="28841"/>
                  </a:lnTo>
                  <a:lnTo>
                    <a:pt x="86614" y="25234"/>
                  </a:lnTo>
                  <a:lnTo>
                    <a:pt x="73380" y="25234"/>
                  </a:lnTo>
                  <a:lnTo>
                    <a:pt x="69773" y="31242"/>
                  </a:lnTo>
                  <a:lnTo>
                    <a:pt x="67373" y="36042"/>
                  </a:lnTo>
                  <a:lnTo>
                    <a:pt x="67373" y="26428"/>
                  </a:lnTo>
                  <a:lnTo>
                    <a:pt x="56540" y="26428"/>
                  </a:lnTo>
                  <a:lnTo>
                    <a:pt x="56540" y="92532"/>
                  </a:lnTo>
                  <a:lnTo>
                    <a:pt x="68567" y="92532"/>
                  </a:lnTo>
                  <a:lnTo>
                    <a:pt x="68567" y="46863"/>
                  </a:lnTo>
                  <a:lnTo>
                    <a:pt x="70980" y="34848"/>
                  </a:lnTo>
                  <a:lnTo>
                    <a:pt x="81800" y="34848"/>
                  </a:lnTo>
                  <a:lnTo>
                    <a:pt x="81800" y="92532"/>
                  </a:lnTo>
                  <a:lnTo>
                    <a:pt x="93840" y="92532"/>
                  </a:lnTo>
                  <a:lnTo>
                    <a:pt x="93840" y="46863"/>
                  </a:lnTo>
                  <a:lnTo>
                    <a:pt x="96240" y="34848"/>
                  </a:lnTo>
                  <a:lnTo>
                    <a:pt x="107073" y="34848"/>
                  </a:lnTo>
                  <a:lnTo>
                    <a:pt x="107073" y="92532"/>
                  </a:lnTo>
                  <a:lnTo>
                    <a:pt x="119100" y="92532"/>
                  </a:lnTo>
                  <a:lnTo>
                    <a:pt x="119100" y="46863"/>
                  </a:lnTo>
                  <a:close/>
                </a:path>
                <a:path w="335914" h="119379">
                  <a:moveTo>
                    <a:pt x="173240" y="26581"/>
                  </a:moveTo>
                  <a:lnTo>
                    <a:pt x="139547" y="26581"/>
                  </a:lnTo>
                  <a:lnTo>
                    <a:pt x="139547" y="35471"/>
                  </a:lnTo>
                  <a:lnTo>
                    <a:pt x="161213" y="35471"/>
                  </a:lnTo>
                  <a:lnTo>
                    <a:pt x="161213" y="92583"/>
                  </a:lnTo>
                  <a:lnTo>
                    <a:pt x="173240" y="92583"/>
                  </a:lnTo>
                  <a:lnTo>
                    <a:pt x="173240" y="35471"/>
                  </a:lnTo>
                  <a:lnTo>
                    <a:pt x="173240" y="26581"/>
                  </a:lnTo>
                  <a:close/>
                </a:path>
                <a:path w="335914" h="119379">
                  <a:moveTo>
                    <a:pt x="173240" y="1193"/>
                  </a:moveTo>
                  <a:lnTo>
                    <a:pt x="161213" y="1193"/>
                  </a:lnTo>
                  <a:lnTo>
                    <a:pt x="161213" y="15621"/>
                  </a:lnTo>
                  <a:lnTo>
                    <a:pt x="173240" y="15621"/>
                  </a:lnTo>
                  <a:lnTo>
                    <a:pt x="173240" y="1193"/>
                  </a:lnTo>
                  <a:close/>
                </a:path>
                <a:path w="335914" h="119379">
                  <a:moveTo>
                    <a:pt x="268287" y="40855"/>
                  </a:moveTo>
                  <a:lnTo>
                    <a:pt x="265874" y="34848"/>
                  </a:lnTo>
                  <a:lnTo>
                    <a:pt x="262267" y="27635"/>
                  </a:lnTo>
                  <a:lnTo>
                    <a:pt x="252641" y="25234"/>
                  </a:lnTo>
                  <a:lnTo>
                    <a:pt x="241820" y="25234"/>
                  </a:lnTo>
                  <a:lnTo>
                    <a:pt x="232194" y="26428"/>
                  </a:lnTo>
                  <a:lnTo>
                    <a:pt x="224967" y="36042"/>
                  </a:lnTo>
                  <a:lnTo>
                    <a:pt x="224967" y="26428"/>
                  </a:lnTo>
                  <a:lnTo>
                    <a:pt x="215353" y="26428"/>
                  </a:lnTo>
                  <a:lnTo>
                    <a:pt x="215353" y="92532"/>
                  </a:lnTo>
                  <a:lnTo>
                    <a:pt x="226174" y="92532"/>
                  </a:lnTo>
                  <a:lnTo>
                    <a:pt x="226174" y="56476"/>
                  </a:lnTo>
                  <a:lnTo>
                    <a:pt x="227139" y="48539"/>
                  </a:lnTo>
                  <a:lnTo>
                    <a:pt x="230238" y="41605"/>
                  </a:lnTo>
                  <a:lnTo>
                    <a:pt x="235813" y="36703"/>
                  </a:lnTo>
                  <a:lnTo>
                    <a:pt x="244221" y="34848"/>
                  </a:lnTo>
                  <a:lnTo>
                    <a:pt x="257454" y="34848"/>
                  </a:lnTo>
                  <a:lnTo>
                    <a:pt x="257454" y="92532"/>
                  </a:lnTo>
                  <a:lnTo>
                    <a:pt x="268287" y="92532"/>
                  </a:lnTo>
                  <a:lnTo>
                    <a:pt x="268287" y="40855"/>
                  </a:lnTo>
                  <a:close/>
                </a:path>
                <a:path w="335914" h="119379">
                  <a:moveTo>
                    <a:pt x="335661" y="54076"/>
                  </a:moveTo>
                  <a:lnTo>
                    <a:pt x="301967" y="54076"/>
                  </a:lnTo>
                  <a:lnTo>
                    <a:pt x="301967" y="64884"/>
                  </a:lnTo>
                  <a:lnTo>
                    <a:pt x="335661" y="64884"/>
                  </a:lnTo>
                  <a:lnTo>
                    <a:pt x="335661" y="54076"/>
                  </a:lnTo>
                  <a:close/>
                </a:path>
              </a:pathLst>
            </a:custGeom>
            <a:solidFill>
              <a:srgbClr val="CD1D31"/>
            </a:solidFill>
          </p:spPr>
          <p:txBody>
            <a:bodyPr wrap="square" lIns="0" tIns="0" rIns="0" bIns="0" rtlCol="0"/>
            <a:lstStyle/>
            <a:p>
              <a:endParaRPr/>
            </a:p>
          </p:txBody>
        </p:sp>
        <p:pic>
          <p:nvPicPr>
            <p:cNvPr id="67" name="object 67"/>
            <p:cNvPicPr/>
            <p:nvPr/>
          </p:nvPicPr>
          <p:blipFill>
            <a:blip r:embed="rId23" cstate="print"/>
            <a:stretch>
              <a:fillRect/>
            </a:stretch>
          </p:blipFill>
          <p:spPr>
            <a:xfrm>
              <a:off x="6374498" y="6268019"/>
              <a:ext cx="122714" cy="91388"/>
            </a:xfrm>
            <a:prstGeom prst="rect">
              <a:avLst/>
            </a:prstGeom>
          </p:spPr>
        </p:pic>
        <p:sp>
          <p:nvSpPr>
            <p:cNvPr id="68" name="object 68"/>
            <p:cNvSpPr/>
            <p:nvPr/>
          </p:nvSpPr>
          <p:spPr>
            <a:xfrm>
              <a:off x="6534505" y="6268021"/>
              <a:ext cx="212090" cy="92710"/>
            </a:xfrm>
            <a:custGeom>
              <a:avLst/>
              <a:gdLst/>
              <a:ahLst/>
              <a:cxnLst/>
              <a:rect l="l" t="t" r="r" b="b"/>
              <a:pathLst>
                <a:path w="212090" h="92710">
                  <a:moveTo>
                    <a:pt x="57746" y="0"/>
                  </a:moveTo>
                  <a:lnTo>
                    <a:pt x="48120" y="0"/>
                  </a:lnTo>
                  <a:lnTo>
                    <a:pt x="48120" y="60096"/>
                  </a:lnTo>
                  <a:lnTo>
                    <a:pt x="45808" y="72974"/>
                  </a:lnTo>
                  <a:lnTo>
                    <a:pt x="40449" y="80225"/>
                  </a:lnTo>
                  <a:lnTo>
                    <a:pt x="34417" y="83413"/>
                  </a:lnTo>
                  <a:lnTo>
                    <a:pt x="30073" y="84124"/>
                  </a:lnTo>
                  <a:lnTo>
                    <a:pt x="24714" y="83058"/>
                  </a:lnTo>
                  <a:lnTo>
                    <a:pt x="18796" y="79171"/>
                  </a:lnTo>
                  <a:lnTo>
                    <a:pt x="14008" y="71450"/>
                  </a:lnTo>
                  <a:lnTo>
                    <a:pt x="12026" y="58889"/>
                  </a:lnTo>
                  <a:lnTo>
                    <a:pt x="12484" y="52920"/>
                  </a:lnTo>
                  <a:lnTo>
                    <a:pt x="14732" y="44462"/>
                  </a:lnTo>
                  <a:lnTo>
                    <a:pt x="20154" y="36918"/>
                  </a:lnTo>
                  <a:lnTo>
                    <a:pt x="30073" y="33655"/>
                  </a:lnTo>
                  <a:lnTo>
                    <a:pt x="38481" y="35928"/>
                  </a:lnTo>
                  <a:lnTo>
                    <a:pt x="44056" y="41910"/>
                  </a:lnTo>
                  <a:lnTo>
                    <a:pt x="47167" y="50380"/>
                  </a:lnTo>
                  <a:lnTo>
                    <a:pt x="48120" y="60096"/>
                  </a:lnTo>
                  <a:lnTo>
                    <a:pt x="48120" y="0"/>
                  </a:lnTo>
                  <a:lnTo>
                    <a:pt x="46913" y="0"/>
                  </a:lnTo>
                  <a:lnTo>
                    <a:pt x="46913" y="32448"/>
                  </a:lnTo>
                  <a:lnTo>
                    <a:pt x="43307" y="27647"/>
                  </a:lnTo>
                  <a:lnTo>
                    <a:pt x="36093" y="24041"/>
                  </a:lnTo>
                  <a:lnTo>
                    <a:pt x="28867" y="24041"/>
                  </a:lnTo>
                  <a:lnTo>
                    <a:pt x="17259" y="26441"/>
                  </a:lnTo>
                  <a:lnTo>
                    <a:pt x="8115" y="33350"/>
                  </a:lnTo>
                  <a:lnTo>
                    <a:pt x="2146" y="44323"/>
                  </a:lnTo>
                  <a:lnTo>
                    <a:pt x="0" y="58889"/>
                  </a:lnTo>
                  <a:lnTo>
                    <a:pt x="2311" y="72771"/>
                  </a:lnTo>
                  <a:lnTo>
                    <a:pt x="8572" y="83375"/>
                  </a:lnTo>
                  <a:lnTo>
                    <a:pt x="17767" y="90157"/>
                  </a:lnTo>
                  <a:lnTo>
                    <a:pt x="28867" y="92532"/>
                  </a:lnTo>
                  <a:lnTo>
                    <a:pt x="40906" y="92532"/>
                  </a:lnTo>
                  <a:lnTo>
                    <a:pt x="46164" y="84124"/>
                  </a:lnTo>
                  <a:lnTo>
                    <a:pt x="46913" y="82918"/>
                  </a:lnTo>
                  <a:lnTo>
                    <a:pt x="46913" y="91338"/>
                  </a:lnTo>
                  <a:lnTo>
                    <a:pt x="57746" y="91338"/>
                  </a:lnTo>
                  <a:lnTo>
                    <a:pt x="57746" y="82918"/>
                  </a:lnTo>
                  <a:lnTo>
                    <a:pt x="57746" y="33655"/>
                  </a:lnTo>
                  <a:lnTo>
                    <a:pt x="57746" y="32448"/>
                  </a:lnTo>
                  <a:lnTo>
                    <a:pt x="57746" y="0"/>
                  </a:lnTo>
                  <a:close/>
                </a:path>
                <a:path w="212090" h="92710">
                  <a:moveTo>
                    <a:pt x="134747" y="90131"/>
                  </a:moveTo>
                  <a:lnTo>
                    <a:pt x="132334" y="80518"/>
                  </a:lnTo>
                  <a:lnTo>
                    <a:pt x="131127" y="81724"/>
                  </a:lnTo>
                  <a:lnTo>
                    <a:pt x="123913" y="82918"/>
                  </a:lnTo>
                  <a:lnTo>
                    <a:pt x="110680" y="82918"/>
                  </a:lnTo>
                  <a:lnTo>
                    <a:pt x="105867" y="78117"/>
                  </a:lnTo>
                  <a:lnTo>
                    <a:pt x="105867" y="33655"/>
                  </a:lnTo>
                  <a:lnTo>
                    <a:pt x="129933" y="33655"/>
                  </a:lnTo>
                  <a:lnTo>
                    <a:pt x="129933" y="25234"/>
                  </a:lnTo>
                  <a:lnTo>
                    <a:pt x="105867" y="25234"/>
                  </a:lnTo>
                  <a:lnTo>
                    <a:pt x="105867" y="2413"/>
                  </a:lnTo>
                  <a:lnTo>
                    <a:pt x="95046" y="9613"/>
                  </a:lnTo>
                  <a:lnTo>
                    <a:pt x="95046" y="25234"/>
                  </a:lnTo>
                  <a:lnTo>
                    <a:pt x="78193" y="25234"/>
                  </a:lnTo>
                  <a:lnTo>
                    <a:pt x="78193" y="33655"/>
                  </a:lnTo>
                  <a:lnTo>
                    <a:pt x="95046" y="33655"/>
                  </a:lnTo>
                  <a:lnTo>
                    <a:pt x="95046" y="70904"/>
                  </a:lnTo>
                  <a:lnTo>
                    <a:pt x="96418" y="79362"/>
                  </a:lnTo>
                  <a:lnTo>
                    <a:pt x="100609" y="86233"/>
                  </a:lnTo>
                  <a:lnTo>
                    <a:pt x="107734" y="90843"/>
                  </a:lnTo>
                  <a:lnTo>
                    <a:pt x="117894" y="92532"/>
                  </a:lnTo>
                  <a:lnTo>
                    <a:pt x="125120" y="92532"/>
                  </a:lnTo>
                  <a:lnTo>
                    <a:pt x="132334" y="91338"/>
                  </a:lnTo>
                  <a:lnTo>
                    <a:pt x="134747" y="90131"/>
                  </a:lnTo>
                  <a:close/>
                </a:path>
                <a:path w="212090" h="92710">
                  <a:moveTo>
                    <a:pt x="211734" y="38455"/>
                  </a:moveTo>
                  <a:lnTo>
                    <a:pt x="205727" y="26441"/>
                  </a:lnTo>
                  <a:lnTo>
                    <a:pt x="196100" y="24041"/>
                  </a:lnTo>
                  <a:lnTo>
                    <a:pt x="184073" y="24041"/>
                  </a:lnTo>
                  <a:lnTo>
                    <a:pt x="176847" y="25234"/>
                  </a:lnTo>
                  <a:lnTo>
                    <a:pt x="169633" y="32448"/>
                  </a:lnTo>
                  <a:lnTo>
                    <a:pt x="169633" y="0"/>
                  </a:lnTo>
                  <a:lnTo>
                    <a:pt x="158800" y="0"/>
                  </a:lnTo>
                  <a:lnTo>
                    <a:pt x="158800" y="91338"/>
                  </a:lnTo>
                  <a:lnTo>
                    <a:pt x="169633" y="91338"/>
                  </a:lnTo>
                  <a:lnTo>
                    <a:pt x="169633" y="46875"/>
                  </a:lnTo>
                  <a:lnTo>
                    <a:pt x="174447" y="37261"/>
                  </a:lnTo>
                  <a:lnTo>
                    <a:pt x="180454" y="33655"/>
                  </a:lnTo>
                  <a:lnTo>
                    <a:pt x="200914" y="33655"/>
                  </a:lnTo>
                  <a:lnTo>
                    <a:pt x="200914" y="91338"/>
                  </a:lnTo>
                  <a:lnTo>
                    <a:pt x="211734" y="91338"/>
                  </a:lnTo>
                  <a:lnTo>
                    <a:pt x="211734" y="49276"/>
                  </a:lnTo>
                  <a:lnTo>
                    <a:pt x="211734" y="38455"/>
                  </a:lnTo>
                  <a:close/>
                </a:path>
              </a:pathLst>
            </a:custGeom>
            <a:solidFill>
              <a:srgbClr val="CD1D31"/>
            </a:solidFill>
          </p:spPr>
          <p:txBody>
            <a:bodyPr wrap="square" lIns="0" tIns="0" rIns="0" bIns="0" rtlCol="0"/>
            <a:lstStyle/>
            <a:p>
              <a:endParaRPr/>
            </a:p>
          </p:txBody>
        </p:sp>
      </p:grpSp>
      <p:grpSp>
        <p:nvGrpSpPr>
          <p:cNvPr id="69" name="object 69"/>
          <p:cNvGrpSpPr/>
          <p:nvPr/>
        </p:nvGrpSpPr>
        <p:grpSpPr>
          <a:xfrm>
            <a:off x="6790766" y="6266817"/>
            <a:ext cx="479425" cy="119380"/>
            <a:chOff x="6790766" y="6266817"/>
            <a:chExt cx="479425" cy="119380"/>
          </a:xfrm>
        </p:grpSpPr>
        <p:sp>
          <p:nvSpPr>
            <p:cNvPr id="70" name="object 70"/>
            <p:cNvSpPr/>
            <p:nvPr/>
          </p:nvSpPr>
          <p:spPr>
            <a:xfrm>
              <a:off x="6790766" y="6293255"/>
              <a:ext cx="12065" cy="66675"/>
            </a:xfrm>
            <a:custGeom>
              <a:avLst/>
              <a:gdLst/>
              <a:ahLst/>
              <a:cxnLst/>
              <a:rect l="l" t="t" r="r" b="b"/>
              <a:pathLst>
                <a:path w="12065" h="66675">
                  <a:moveTo>
                    <a:pt x="12030" y="15622"/>
                  </a:moveTo>
                  <a:lnTo>
                    <a:pt x="0" y="15622"/>
                  </a:lnTo>
                  <a:lnTo>
                    <a:pt x="0" y="0"/>
                  </a:lnTo>
                  <a:lnTo>
                    <a:pt x="12030" y="0"/>
                  </a:lnTo>
                  <a:lnTo>
                    <a:pt x="12030" y="15622"/>
                  </a:lnTo>
                  <a:close/>
                </a:path>
                <a:path w="12065" h="66675">
                  <a:moveTo>
                    <a:pt x="12030" y="66095"/>
                  </a:moveTo>
                  <a:lnTo>
                    <a:pt x="0" y="66095"/>
                  </a:lnTo>
                  <a:lnTo>
                    <a:pt x="0" y="50472"/>
                  </a:lnTo>
                  <a:lnTo>
                    <a:pt x="12030" y="50472"/>
                  </a:lnTo>
                  <a:lnTo>
                    <a:pt x="12030" y="66095"/>
                  </a:lnTo>
                  <a:close/>
                </a:path>
              </a:pathLst>
            </a:custGeom>
            <a:solidFill>
              <a:srgbClr val="CD1D31"/>
            </a:solidFill>
          </p:spPr>
          <p:txBody>
            <a:bodyPr wrap="square" lIns="0" tIns="0" rIns="0" bIns="0" rtlCol="0"/>
            <a:lstStyle/>
            <a:p>
              <a:endParaRPr/>
            </a:p>
          </p:txBody>
        </p:sp>
        <p:pic>
          <p:nvPicPr>
            <p:cNvPr id="71" name="object 71"/>
            <p:cNvPicPr/>
            <p:nvPr/>
          </p:nvPicPr>
          <p:blipFill>
            <a:blip r:embed="rId24" cstate="print"/>
            <a:stretch>
              <a:fillRect/>
            </a:stretch>
          </p:blipFill>
          <p:spPr>
            <a:xfrm>
              <a:off x="6844905" y="6268019"/>
              <a:ext cx="212874" cy="92533"/>
            </a:xfrm>
            <a:prstGeom prst="rect">
              <a:avLst/>
            </a:prstGeom>
          </p:spPr>
        </p:pic>
        <p:pic>
          <p:nvPicPr>
            <p:cNvPr id="72" name="object 72"/>
            <p:cNvPicPr/>
            <p:nvPr/>
          </p:nvPicPr>
          <p:blipFill>
            <a:blip r:embed="rId25" cstate="print"/>
            <a:stretch>
              <a:fillRect/>
            </a:stretch>
          </p:blipFill>
          <p:spPr>
            <a:xfrm>
              <a:off x="7078303" y="6292054"/>
              <a:ext cx="134745" cy="92533"/>
            </a:xfrm>
            <a:prstGeom prst="rect">
              <a:avLst/>
            </a:prstGeom>
          </p:spPr>
        </p:pic>
        <p:sp>
          <p:nvSpPr>
            <p:cNvPr id="73" name="object 73"/>
            <p:cNvSpPr/>
            <p:nvPr/>
          </p:nvSpPr>
          <p:spPr>
            <a:xfrm>
              <a:off x="7239517" y="6266817"/>
              <a:ext cx="30480" cy="119380"/>
            </a:xfrm>
            <a:custGeom>
              <a:avLst/>
              <a:gdLst/>
              <a:ahLst/>
              <a:cxnLst/>
              <a:rect l="l" t="t" r="r" b="b"/>
              <a:pathLst>
                <a:path w="30479" h="119379">
                  <a:moveTo>
                    <a:pt x="7218" y="118971"/>
                  </a:moveTo>
                  <a:lnTo>
                    <a:pt x="0" y="118971"/>
                  </a:lnTo>
                  <a:lnTo>
                    <a:pt x="0" y="117769"/>
                  </a:lnTo>
                  <a:lnTo>
                    <a:pt x="6372" y="107066"/>
                  </a:lnTo>
                  <a:lnTo>
                    <a:pt x="12181" y="94335"/>
                  </a:lnTo>
                  <a:lnTo>
                    <a:pt x="16410" y="78901"/>
                  </a:lnTo>
                  <a:lnTo>
                    <a:pt x="18046" y="60086"/>
                  </a:lnTo>
                  <a:lnTo>
                    <a:pt x="17087" y="46135"/>
                  </a:lnTo>
                  <a:lnTo>
                    <a:pt x="13985" y="31395"/>
                  </a:lnTo>
                  <a:lnTo>
                    <a:pt x="8402" y="15979"/>
                  </a:lnTo>
                  <a:lnTo>
                    <a:pt x="0" y="0"/>
                  </a:lnTo>
                  <a:lnTo>
                    <a:pt x="7218" y="0"/>
                  </a:lnTo>
                  <a:lnTo>
                    <a:pt x="12820" y="7698"/>
                  </a:lnTo>
                  <a:lnTo>
                    <a:pt x="20452" y="21030"/>
                  </a:lnTo>
                  <a:lnTo>
                    <a:pt x="27182" y="38868"/>
                  </a:lnTo>
                  <a:lnTo>
                    <a:pt x="30077" y="60086"/>
                  </a:lnTo>
                  <a:lnTo>
                    <a:pt x="28986" y="73023"/>
                  </a:lnTo>
                  <a:lnTo>
                    <a:pt x="25866" y="85172"/>
                  </a:lnTo>
                  <a:lnTo>
                    <a:pt x="20941" y="97096"/>
                  </a:lnTo>
                  <a:lnTo>
                    <a:pt x="14437" y="109357"/>
                  </a:lnTo>
                  <a:lnTo>
                    <a:pt x="10827" y="114164"/>
                  </a:lnTo>
                  <a:lnTo>
                    <a:pt x="8421" y="117769"/>
                  </a:lnTo>
                  <a:lnTo>
                    <a:pt x="7218" y="118971"/>
                  </a:lnTo>
                  <a:close/>
                </a:path>
              </a:pathLst>
            </a:custGeom>
            <a:solidFill>
              <a:srgbClr val="CD1D31"/>
            </a:solidFill>
          </p:spPr>
          <p:txBody>
            <a:bodyPr wrap="square" lIns="0" tIns="0" rIns="0" bIns="0" rtlCol="0"/>
            <a:lstStyle/>
            <a:p>
              <a:endParaRPr/>
            </a:p>
          </p:txBody>
        </p:sp>
      </p:grpSp>
      <p:sp>
        <p:nvSpPr>
          <p:cNvPr id="74" name="object 74"/>
          <p:cNvSpPr/>
          <p:nvPr/>
        </p:nvSpPr>
        <p:spPr>
          <a:xfrm>
            <a:off x="7317718" y="6268019"/>
            <a:ext cx="34925" cy="33020"/>
          </a:xfrm>
          <a:custGeom>
            <a:avLst/>
            <a:gdLst/>
            <a:ahLst/>
            <a:cxnLst/>
            <a:rect l="l" t="t" r="r" b="b"/>
            <a:pathLst>
              <a:path w="34925" h="33020">
                <a:moveTo>
                  <a:pt x="32483" y="32446"/>
                </a:moveTo>
                <a:lnTo>
                  <a:pt x="25264" y="32446"/>
                </a:lnTo>
                <a:lnTo>
                  <a:pt x="22858" y="15622"/>
                </a:lnTo>
                <a:lnTo>
                  <a:pt x="22858" y="0"/>
                </a:lnTo>
                <a:lnTo>
                  <a:pt x="34889" y="0"/>
                </a:lnTo>
                <a:lnTo>
                  <a:pt x="34889" y="15622"/>
                </a:lnTo>
                <a:lnTo>
                  <a:pt x="32483" y="32446"/>
                </a:lnTo>
                <a:close/>
              </a:path>
              <a:path w="34925" h="33020">
                <a:moveTo>
                  <a:pt x="10826" y="32446"/>
                </a:moveTo>
                <a:lnTo>
                  <a:pt x="3609" y="32446"/>
                </a:lnTo>
                <a:lnTo>
                  <a:pt x="0" y="15622"/>
                </a:lnTo>
                <a:lnTo>
                  <a:pt x="0" y="0"/>
                </a:lnTo>
                <a:lnTo>
                  <a:pt x="13233" y="0"/>
                </a:lnTo>
                <a:lnTo>
                  <a:pt x="13233" y="15622"/>
                </a:lnTo>
                <a:lnTo>
                  <a:pt x="10826" y="32446"/>
                </a:lnTo>
                <a:close/>
              </a:path>
            </a:pathLst>
          </a:custGeom>
          <a:solidFill>
            <a:srgbClr val="000000"/>
          </a:solidFill>
        </p:spPr>
        <p:txBody>
          <a:bodyPr wrap="square" lIns="0" tIns="0" rIns="0" bIns="0" rtlCol="0"/>
          <a:lstStyle/>
          <a:p>
            <a:endParaRPr/>
          </a:p>
        </p:txBody>
      </p:sp>
      <p:sp>
        <p:nvSpPr>
          <p:cNvPr id="75" name="object 75"/>
          <p:cNvSpPr/>
          <p:nvPr/>
        </p:nvSpPr>
        <p:spPr>
          <a:xfrm>
            <a:off x="7471702" y="6268021"/>
            <a:ext cx="125730" cy="95250"/>
          </a:xfrm>
          <a:custGeom>
            <a:avLst/>
            <a:gdLst/>
            <a:ahLst/>
            <a:cxnLst/>
            <a:rect l="l" t="t" r="r" b="b"/>
            <a:pathLst>
              <a:path w="125729" h="95250">
                <a:moveTo>
                  <a:pt x="36093" y="0"/>
                </a:moveTo>
                <a:lnTo>
                  <a:pt x="26466" y="0"/>
                </a:lnTo>
                <a:lnTo>
                  <a:pt x="0" y="94945"/>
                </a:lnTo>
                <a:lnTo>
                  <a:pt x="9626" y="94945"/>
                </a:lnTo>
                <a:lnTo>
                  <a:pt x="36093" y="0"/>
                </a:lnTo>
                <a:close/>
              </a:path>
              <a:path w="125729" h="95250">
                <a:moveTo>
                  <a:pt x="125120" y="40868"/>
                </a:moveTo>
                <a:lnTo>
                  <a:pt x="64973" y="15621"/>
                </a:lnTo>
                <a:lnTo>
                  <a:pt x="64973" y="26441"/>
                </a:lnTo>
                <a:lnTo>
                  <a:pt x="113093" y="46875"/>
                </a:lnTo>
                <a:lnTo>
                  <a:pt x="64973" y="66103"/>
                </a:lnTo>
                <a:lnTo>
                  <a:pt x="64973" y="76911"/>
                </a:lnTo>
                <a:lnTo>
                  <a:pt x="125120" y="51676"/>
                </a:lnTo>
                <a:lnTo>
                  <a:pt x="125120" y="40868"/>
                </a:lnTo>
                <a:close/>
              </a:path>
            </a:pathLst>
          </a:custGeom>
          <a:solidFill>
            <a:srgbClr val="000000"/>
          </a:solidFill>
        </p:spPr>
        <p:txBody>
          <a:bodyPr wrap="square" lIns="0" tIns="0" rIns="0" bIns="0" rtlCol="0"/>
          <a:lstStyle/>
          <a:p>
            <a:endParaRPr/>
          </a:p>
        </p:txBody>
      </p:sp>
      <p:grpSp>
        <p:nvGrpSpPr>
          <p:cNvPr id="76" name="object 76"/>
          <p:cNvGrpSpPr/>
          <p:nvPr/>
        </p:nvGrpSpPr>
        <p:grpSpPr>
          <a:xfrm>
            <a:off x="3509953" y="1110191"/>
            <a:ext cx="3709670" cy="3946525"/>
            <a:chOff x="3509953" y="1110191"/>
            <a:chExt cx="3709670" cy="3946525"/>
          </a:xfrm>
        </p:grpSpPr>
        <p:pic>
          <p:nvPicPr>
            <p:cNvPr id="77" name="object 77"/>
            <p:cNvPicPr/>
            <p:nvPr/>
          </p:nvPicPr>
          <p:blipFill>
            <a:blip r:embed="rId26" cstate="print"/>
            <a:stretch>
              <a:fillRect/>
            </a:stretch>
          </p:blipFill>
          <p:spPr>
            <a:xfrm>
              <a:off x="4403843" y="1273630"/>
              <a:ext cx="212945" cy="94936"/>
            </a:xfrm>
            <a:prstGeom prst="rect">
              <a:avLst/>
            </a:prstGeom>
          </p:spPr>
        </p:pic>
        <p:pic>
          <p:nvPicPr>
            <p:cNvPr id="78" name="object 78"/>
            <p:cNvPicPr/>
            <p:nvPr/>
          </p:nvPicPr>
          <p:blipFill>
            <a:blip r:embed="rId27" cstate="print"/>
            <a:stretch>
              <a:fillRect/>
            </a:stretch>
          </p:blipFill>
          <p:spPr>
            <a:xfrm>
              <a:off x="4627617" y="1273630"/>
              <a:ext cx="751929" cy="248758"/>
            </a:xfrm>
            <a:prstGeom prst="rect">
              <a:avLst/>
            </a:prstGeom>
          </p:spPr>
        </p:pic>
        <p:sp>
          <p:nvSpPr>
            <p:cNvPr id="79" name="object 79"/>
            <p:cNvSpPr/>
            <p:nvPr/>
          </p:nvSpPr>
          <p:spPr>
            <a:xfrm>
              <a:off x="4397819" y="1429867"/>
              <a:ext cx="34290" cy="90170"/>
            </a:xfrm>
            <a:custGeom>
              <a:avLst/>
              <a:gdLst/>
              <a:ahLst/>
              <a:cxnLst/>
              <a:rect l="l" t="t" r="r" b="b"/>
              <a:pathLst>
                <a:path w="34289" h="90169">
                  <a:moveTo>
                    <a:pt x="33693" y="0"/>
                  </a:moveTo>
                  <a:lnTo>
                    <a:pt x="0" y="0"/>
                  </a:lnTo>
                  <a:lnTo>
                    <a:pt x="0" y="8877"/>
                  </a:lnTo>
                  <a:lnTo>
                    <a:pt x="21653" y="8877"/>
                  </a:lnTo>
                  <a:lnTo>
                    <a:pt x="21653" y="90119"/>
                  </a:lnTo>
                  <a:lnTo>
                    <a:pt x="33693" y="90119"/>
                  </a:lnTo>
                  <a:lnTo>
                    <a:pt x="33693" y="8877"/>
                  </a:lnTo>
                  <a:lnTo>
                    <a:pt x="33693" y="0"/>
                  </a:lnTo>
                  <a:close/>
                </a:path>
              </a:pathLst>
            </a:custGeom>
            <a:solidFill>
              <a:srgbClr val="000000"/>
            </a:solidFill>
          </p:spPr>
          <p:txBody>
            <a:bodyPr wrap="square" lIns="0" tIns="0" rIns="0" bIns="0" rtlCol="0"/>
            <a:lstStyle/>
            <a:p>
              <a:endParaRPr/>
            </a:p>
          </p:txBody>
        </p:sp>
        <p:pic>
          <p:nvPicPr>
            <p:cNvPr id="80" name="object 80"/>
            <p:cNvPicPr/>
            <p:nvPr/>
          </p:nvPicPr>
          <p:blipFill>
            <a:blip r:embed="rId28" cstate="print"/>
            <a:stretch>
              <a:fillRect/>
            </a:stretch>
          </p:blipFill>
          <p:spPr>
            <a:xfrm>
              <a:off x="4468810" y="1455091"/>
              <a:ext cx="63763" cy="92533"/>
            </a:xfrm>
            <a:prstGeom prst="rect">
              <a:avLst/>
            </a:prstGeom>
          </p:spPr>
        </p:pic>
        <p:pic>
          <p:nvPicPr>
            <p:cNvPr id="81" name="object 81"/>
            <p:cNvPicPr/>
            <p:nvPr/>
          </p:nvPicPr>
          <p:blipFill>
            <a:blip r:embed="rId29" cstate="print"/>
            <a:stretch>
              <a:fillRect/>
            </a:stretch>
          </p:blipFill>
          <p:spPr>
            <a:xfrm>
              <a:off x="3703767" y="1273630"/>
              <a:ext cx="1289588" cy="735458"/>
            </a:xfrm>
            <a:prstGeom prst="rect">
              <a:avLst/>
            </a:prstGeom>
          </p:spPr>
        </p:pic>
        <p:sp>
          <p:nvSpPr>
            <p:cNvPr id="82" name="object 82"/>
            <p:cNvSpPr/>
            <p:nvPr/>
          </p:nvSpPr>
          <p:spPr>
            <a:xfrm>
              <a:off x="4406249" y="1789172"/>
              <a:ext cx="34925" cy="12065"/>
            </a:xfrm>
            <a:custGeom>
              <a:avLst/>
              <a:gdLst/>
              <a:ahLst/>
              <a:cxnLst/>
              <a:rect l="l" t="t" r="r" b="b"/>
              <a:pathLst>
                <a:path w="34925" h="12064">
                  <a:moveTo>
                    <a:pt x="34889" y="12017"/>
                  </a:moveTo>
                  <a:lnTo>
                    <a:pt x="0" y="12017"/>
                  </a:lnTo>
                  <a:lnTo>
                    <a:pt x="0" y="0"/>
                  </a:lnTo>
                  <a:lnTo>
                    <a:pt x="34889" y="0"/>
                  </a:lnTo>
                  <a:lnTo>
                    <a:pt x="34889" y="12017"/>
                  </a:lnTo>
                  <a:close/>
                </a:path>
              </a:pathLst>
            </a:custGeom>
            <a:solidFill>
              <a:srgbClr val="000000"/>
            </a:solidFill>
          </p:spPr>
          <p:txBody>
            <a:bodyPr wrap="square" lIns="0" tIns="0" rIns="0" bIns="0" rtlCol="0"/>
            <a:lstStyle/>
            <a:p>
              <a:endParaRPr/>
            </a:p>
          </p:txBody>
        </p:sp>
        <p:pic>
          <p:nvPicPr>
            <p:cNvPr id="83" name="object 83"/>
            <p:cNvPicPr/>
            <p:nvPr/>
          </p:nvPicPr>
          <p:blipFill>
            <a:blip r:embed="rId30" cstate="print"/>
            <a:stretch>
              <a:fillRect/>
            </a:stretch>
          </p:blipFill>
          <p:spPr>
            <a:xfrm>
              <a:off x="5085993" y="1760331"/>
              <a:ext cx="215352" cy="69700"/>
            </a:xfrm>
            <a:prstGeom prst="rect">
              <a:avLst/>
            </a:prstGeom>
          </p:spPr>
        </p:pic>
        <p:sp>
          <p:nvSpPr>
            <p:cNvPr id="84" name="object 84"/>
            <p:cNvSpPr/>
            <p:nvPr/>
          </p:nvSpPr>
          <p:spPr>
            <a:xfrm>
              <a:off x="5330219" y="1789172"/>
              <a:ext cx="34925" cy="12065"/>
            </a:xfrm>
            <a:custGeom>
              <a:avLst/>
              <a:gdLst/>
              <a:ahLst/>
              <a:cxnLst/>
              <a:rect l="l" t="t" r="r" b="b"/>
              <a:pathLst>
                <a:path w="34925" h="12064">
                  <a:moveTo>
                    <a:pt x="34889" y="12017"/>
                  </a:moveTo>
                  <a:lnTo>
                    <a:pt x="0" y="12017"/>
                  </a:lnTo>
                  <a:lnTo>
                    <a:pt x="0" y="0"/>
                  </a:lnTo>
                  <a:lnTo>
                    <a:pt x="34889" y="0"/>
                  </a:lnTo>
                  <a:lnTo>
                    <a:pt x="34889" y="12017"/>
                  </a:lnTo>
                  <a:close/>
                </a:path>
              </a:pathLst>
            </a:custGeom>
            <a:solidFill>
              <a:srgbClr val="000000"/>
            </a:solidFill>
          </p:spPr>
          <p:txBody>
            <a:bodyPr wrap="square" lIns="0" tIns="0" rIns="0" bIns="0" rtlCol="0"/>
            <a:lstStyle/>
            <a:p>
              <a:endParaRPr/>
            </a:p>
          </p:txBody>
        </p:sp>
        <p:pic>
          <p:nvPicPr>
            <p:cNvPr id="85" name="object 85"/>
            <p:cNvPicPr/>
            <p:nvPr/>
          </p:nvPicPr>
          <p:blipFill>
            <a:blip r:embed="rId31" cstate="print"/>
            <a:stretch>
              <a:fillRect/>
            </a:stretch>
          </p:blipFill>
          <p:spPr>
            <a:xfrm>
              <a:off x="5386764" y="1737498"/>
              <a:ext cx="123917" cy="90129"/>
            </a:xfrm>
            <a:prstGeom prst="rect">
              <a:avLst/>
            </a:prstGeom>
          </p:spPr>
        </p:pic>
        <p:sp>
          <p:nvSpPr>
            <p:cNvPr id="86" name="object 86"/>
            <p:cNvSpPr/>
            <p:nvPr/>
          </p:nvSpPr>
          <p:spPr>
            <a:xfrm>
              <a:off x="5013808" y="1737499"/>
              <a:ext cx="802640" cy="244475"/>
            </a:xfrm>
            <a:custGeom>
              <a:avLst/>
              <a:gdLst/>
              <a:ahLst/>
              <a:cxnLst/>
              <a:rect l="l" t="t" r="r" b="b"/>
              <a:pathLst>
                <a:path w="802639" h="244475">
                  <a:moveTo>
                    <a:pt x="33680" y="153822"/>
                  </a:moveTo>
                  <a:lnTo>
                    <a:pt x="0" y="153822"/>
                  </a:lnTo>
                  <a:lnTo>
                    <a:pt x="0" y="162712"/>
                  </a:lnTo>
                  <a:lnTo>
                    <a:pt x="21653" y="162712"/>
                  </a:lnTo>
                  <a:lnTo>
                    <a:pt x="21653" y="243941"/>
                  </a:lnTo>
                  <a:lnTo>
                    <a:pt x="33680" y="243941"/>
                  </a:lnTo>
                  <a:lnTo>
                    <a:pt x="33680" y="162712"/>
                  </a:lnTo>
                  <a:lnTo>
                    <a:pt x="33680" y="153822"/>
                  </a:lnTo>
                  <a:close/>
                </a:path>
                <a:path w="802639" h="244475">
                  <a:moveTo>
                    <a:pt x="591908" y="0"/>
                  </a:moveTo>
                  <a:lnTo>
                    <a:pt x="581088" y="0"/>
                  </a:lnTo>
                  <a:lnTo>
                    <a:pt x="581088" y="58889"/>
                  </a:lnTo>
                  <a:lnTo>
                    <a:pt x="578967" y="72263"/>
                  </a:lnTo>
                  <a:lnTo>
                    <a:pt x="574014" y="79463"/>
                  </a:lnTo>
                  <a:lnTo>
                    <a:pt x="568401" y="82384"/>
                  </a:lnTo>
                  <a:lnTo>
                    <a:pt x="564235" y="82918"/>
                  </a:lnTo>
                  <a:lnTo>
                    <a:pt x="558380" y="81851"/>
                  </a:lnTo>
                  <a:lnTo>
                    <a:pt x="552513" y="77965"/>
                  </a:lnTo>
                  <a:lnTo>
                    <a:pt x="548005" y="70243"/>
                  </a:lnTo>
                  <a:lnTo>
                    <a:pt x="546201" y="57683"/>
                  </a:lnTo>
                  <a:lnTo>
                    <a:pt x="546455" y="51714"/>
                  </a:lnTo>
                  <a:lnTo>
                    <a:pt x="548297" y="43268"/>
                  </a:lnTo>
                  <a:lnTo>
                    <a:pt x="553300" y="35725"/>
                  </a:lnTo>
                  <a:lnTo>
                    <a:pt x="563041" y="32448"/>
                  </a:lnTo>
                  <a:lnTo>
                    <a:pt x="571944" y="34721"/>
                  </a:lnTo>
                  <a:lnTo>
                    <a:pt x="577481" y="40716"/>
                  </a:lnTo>
                  <a:lnTo>
                    <a:pt x="580301" y="49187"/>
                  </a:lnTo>
                  <a:lnTo>
                    <a:pt x="581088" y="58889"/>
                  </a:lnTo>
                  <a:lnTo>
                    <a:pt x="581088" y="0"/>
                  </a:lnTo>
                  <a:lnTo>
                    <a:pt x="579882" y="0"/>
                  </a:lnTo>
                  <a:lnTo>
                    <a:pt x="579882" y="32448"/>
                  </a:lnTo>
                  <a:lnTo>
                    <a:pt x="576275" y="26441"/>
                  </a:lnTo>
                  <a:lnTo>
                    <a:pt x="570255" y="22834"/>
                  </a:lnTo>
                  <a:lnTo>
                    <a:pt x="561835" y="22834"/>
                  </a:lnTo>
                  <a:lnTo>
                    <a:pt x="550913" y="25247"/>
                  </a:lnTo>
                  <a:lnTo>
                    <a:pt x="542137" y="32156"/>
                  </a:lnTo>
                  <a:lnTo>
                    <a:pt x="536282" y="43116"/>
                  </a:lnTo>
                  <a:lnTo>
                    <a:pt x="534162" y="57683"/>
                  </a:lnTo>
                  <a:lnTo>
                    <a:pt x="536473" y="72263"/>
                  </a:lnTo>
                  <a:lnTo>
                    <a:pt x="542734" y="83223"/>
                  </a:lnTo>
                  <a:lnTo>
                    <a:pt x="551929" y="90131"/>
                  </a:lnTo>
                  <a:lnTo>
                    <a:pt x="563041" y="92532"/>
                  </a:lnTo>
                  <a:lnTo>
                    <a:pt x="575068" y="92532"/>
                  </a:lnTo>
                  <a:lnTo>
                    <a:pt x="580415" y="82918"/>
                  </a:lnTo>
                  <a:lnTo>
                    <a:pt x="581088" y="81724"/>
                  </a:lnTo>
                  <a:lnTo>
                    <a:pt x="581088" y="90131"/>
                  </a:lnTo>
                  <a:lnTo>
                    <a:pt x="591908" y="90131"/>
                  </a:lnTo>
                  <a:lnTo>
                    <a:pt x="591908" y="81724"/>
                  </a:lnTo>
                  <a:lnTo>
                    <a:pt x="591908" y="0"/>
                  </a:lnTo>
                  <a:close/>
                </a:path>
                <a:path w="802639" h="244475">
                  <a:moveTo>
                    <a:pt x="667702" y="88938"/>
                  </a:moveTo>
                  <a:lnTo>
                    <a:pt x="666508" y="79324"/>
                  </a:lnTo>
                  <a:lnTo>
                    <a:pt x="664095" y="80518"/>
                  </a:lnTo>
                  <a:lnTo>
                    <a:pt x="658088" y="81724"/>
                  </a:lnTo>
                  <a:lnTo>
                    <a:pt x="644842" y="81724"/>
                  </a:lnTo>
                  <a:lnTo>
                    <a:pt x="640041" y="78117"/>
                  </a:lnTo>
                  <a:lnTo>
                    <a:pt x="640041" y="33655"/>
                  </a:lnTo>
                  <a:lnTo>
                    <a:pt x="662889" y="33655"/>
                  </a:lnTo>
                  <a:lnTo>
                    <a:pt x="662889" y="25247"/>
                  </a:lnTo>
                  <a:lnTo>
                    <a:pt x="640041" y="25247"/>
                  </a:lnTo>
                  <a:lnTo>
                    <a:pt x="640041" y="1206"/>
                  </a:lnTo>
                  <a:lnTo>
                    <a:pt x="629208" y="8420"/>
                  </a:lnTo>
                  <a:lnTo>
                    <a:pt x="629208" y="25247"/>
                  </a:lnTo>
                  <a:lnTo>
                    <a:pt x="612368" y="25247"/>
                  </a:lnTo>
                  <a:lnTo>
                    <a:pt x="612368" y="33655"/>
                  </a:lnTo>
                  <a:lnTo>
                    <a:pt x="629208" y="33655"/>
                  </a:lnTo>
                  <a:lnTo>
                    <a:pt x="629208" y="70904"/>
                  </a:lnTo>
                  <a:lnTo>
                    <a:pt x="630415" y="78663"/>
                  </a:lnTo>
                  <a:lnTo>
                    <a:pt x="634326" y="85178"/>
                  </a:lnTo>
                  <a:lnTo>
                    <a:pt x="641388" y="89662"/>
                  </a:lnTo>
                  <a:lnTo>
                    <a:pt x="652068" y="91338"/>
                  </a:lnTo>
                  <a:lnTo>
                    <a:pt x="658088" y="91338"/>
                  </a:lnTo>
                  <a:lnTo>
                    <a:pt x="665302" y="90131"/>
                  </a:lnTo>
                  <a:lnTo>
                    <a:pt x="667702" y="88938"/>
                  </a:lnTo>
                  <a:close/>
                </a:path>
                <a:path w="802639" h="244475">
                  <a:moveTo>
                    <a:pt x="745909" y="37261"/>
                  </a:moveTo>
                  <a:lnTo>
                    <a:pt x="743496" y="32448"/>
                  </a:lnTo>
                  <a:lnTo>
                    <a:pt x="738682" y="25247"/>
                  </a:lnTo>
                  <a:lnTo>
                    <a:pt x="730262" y="22834"/>
                  </a:lnTo>
                  <a:lnTo>
                    <a:pt x="718235" y="22834"/>
                  </a:lnTo>
                  <a:lnTo>
                    <a:pt x="711022" y="24041"/>
                  </a:lnTo>
                  <a:lnTo>
                    <a:pt x="703795" y="32448"/>
                  </a:lnTo>
                  <a:lnTo>
                    <a:pt x="703795" y="0"/>
                  </a:lnTo>
                  <a:lnTo>
                    <a:pt x="691769" y="0"/>
                  </a:lnTo>
                  <a:lnTo>
                    <a:pt x="691769" y="90131"/>
                  </a:lnTo>
                  <a:lnTo>
                    <a:pt x="703795" y="90131"/>
                  </a:lnTo>
                  <a:lnTo>
                    <a:pt x="703795" y="45669"/>
                  </a:lnTo>
                  <a:lnTo>
                    <a:pt x="708609" y="36055"/>
                  </a:lnTo>
                  <a:lnTo>
                    <a:pt x="714629" y="32448"/>
                  </a:lnTo>
                  <a:lnTo>
                    <a:pt x="735076" y="32448"/>
                  </a:lnTo>
                  <a:lnTo>
                    <a:pt x="735076" y="90131"/>
                  </a:lnTo>
                  <a:lnTo>
                    <a:pt x="745909" y="90131"/>
                  </a:lnTo>
                  <a:lnTo>
                    <a:pt x="745909" y="49276"/>
                  </a:lnTo>
                  <a:lnTo>
                    <a:pt x="745909" y="37261"/>
                  </a:lnTo>
                  <a:close/>
                </a:path>
                <a:path w="802639" h="244475">
                  <a:moveTo>
                    <a:pt x="802449" y="75717"/>
                  </a:moveTo>
                  <a:lnTo>
                    <a:pt x="789216" y="75717"/>
                  </a:lnTo>
                  <a:lnTo>
                    <a:pt x="789216" y="90131"/>
                  </a:lnTo>
                  <a:lnTo>
                    <a:pt x="802449" y="90131"/>
                  </a:lnTo>
                  <a:lnTo>
                    <a:pt x="802449" y="75717"/>
                  </a:lnTo>
                  <a:close/>
                </a:path>
                <a:path w="802639" h="244475">
                  <a:moveTo>
                    <a:pt x="802449" y="25247"/>
                  </a:moveTo>
                  <a:lnTo>
                    <a:pt x="789216" y="25247"/>
                  </a:lnTo>
                  <a:lnTo>
                    <a:pt x="789216" y="39662"/>
                  </a:lnTo>
                  <a:lnTo>
                    <a:pt x="802449" y="39662"/>
                  </a:lnTo>
                  <a:lnTo>
                    <a:pt x="802449" y="25247"/>
                  </a:lnTo>
                  <a:close/>
                </a:path>
              </a:pathLst>
            </a:custGeom>
            <a:solidFill>
              <a:srgbClr val="000000"/>
            </a:solidFill>
          </p:spPr>
          <p:txBody>
            <a:bodyPr wrap="square" lIns="0" tIns="0" rIns="0" bIns="0" rtlCol="0"/>
            <a:lstStyle/>
            <a:p>
              <a:endParaRPr/>
            </a:p>
          </p:txBody>
        </p:sp>
        <p:pic>
          <p:nvPicPr>
            <p:cNvPr id="87" name="object 87"/>
            <p:cNvPicPr/>
            <p:nvPr/>
          </p:nvPicPr>
          <p:blipFill>
            <a:blip r:embed="rId32" cstate="print"/>
            <a:stretch>
              <a:fillRect/>
            </a:stretch>
          </p:blipFill>
          <p:spPr>
            <a:xfrm>
              <a:off x="5087196" y="1914152"/>
              <a:ext cx="138354" cy="94936"/>
            </a:xfrm>
            <a:prstGeom prst="rect">
              <a:avLst/>
            </a:prstGeom>
          </p:spPr>
        </p:pic>
        <p:sp>
          <p:nvSpPr>
            <p:cNvPr id="88" name="object 88"/>
            <p:cNvSpPr/>
            <p:nvPr/>
          </p:nvSpPr>
          <p:spPr>
            <a:xfrm>
              <a:off x="5264048" y="1427454"/>
              <a:ext cx="475615" cy="572135"/>
            </a:xfrm>
            <a:custGeom>
              <a:avLst/>
              <a:gdLst/>
              <a:ahLst/>
              <a:cxnLst/>
              <a:rect l="l" t="t" r="r" b="b"/>
              <a:pathLst>
                <a:path w="475614" h="572135">
                  <a:moveTo>
                    <a:pt x="13233" y="539584"/>
                  </a:moveTo>
                  <a:lnTo>
                    <a:pt x="0" y="539584"/>
                  </a:lnTo>
                  <a:lnTo>
                    <a:pt x="0" y="553999"/>
                  </a:lnTo>
                  <a:lnTo>
                    <a:pt x="13233" y="553999"/>
                  </a:lnTo>
                  <a:lnTo>
                    <a:pt x="13233" y="539584"/>
                  </a:lnTo>
                  <a:close/>
                </a:path>
                <a:path w="475614" h="572135">
                  <a:moveTo>
                    <a:pt x="13233" y="489102"/>
                  </a:moveTo>
                  <a:lnTo>
                    <a:pt x="0" y="489102"/>
                  </a:lnTo>
                  <a:lnTo>
                    <a:pt x="0" y="503529"/>
                  </a:lnTo>
                  <a:lnTo>
                    <a:pt x="13233" y="503529"/>
                  </a:lnTo>
                  <a:lnTo>
                    <a:pt x="13233" y="489102"/>
                  </a:lnTo>
                  <a:close/>
                </a:path>
                <a:path w="475614" h="572135">
                  <a:moveTo>
                    <a:pt x="187680" y="502323"/>
                  </a:moveTo>
                  <a:lnTo>
                    <a:pt x="185267" y="496316"/>
                  </a:lnTo>
                  <a:lnTo>
                    <a:pt x="180454" y="489102"/>
                  </a:lnTo>
                  <a:lnTo>
                    <a:pt x="172034" y="486702"/>
                  </a:lnTo>
                  <a:lnTo>
                    <a:pt x="161213" y="486702"/>
                  </a:lnTo>
                  <a:lnTo>
                    <a:pt x="150380" y="487908"/>
                  </a:lnTo>
                  <a:lnTo>
                    <a:pt x="144360" y="497522"/>
                  </a:lnTo>
                  <a:lnTo>
                    <a:pt x="144360" y="489102"/>
                  </a:lnTo>
                  <a:lnTo>
                    <a:pt x="133540" y="489102"/>
                  </a:lnTo>
                  <a:lnTo>
                    <a:pt x="133540" y="553999"/>
                  </a:lnTo>
                  <a:lnTo>
                    <a:pt x="145567" y="553999"/>
                  </a:lnTo>
                  <a:lnTo>
                    <a:pt x="145567" y="517944"/>
                  </a:lnTo>
                  <a:lnTo>
                    <a:pt x="146507" y="510006"/>
                  </a:lnTo>
                  <a:lnTo>
                    <a:pt x="149479" y="503072"/>
                  </a:lnTo>
                  <a:lnTo>
                    <a:pt x="154698" y="498182"/>
                  </a:lnTo>
                  <a:lnTo>
                    <a:pt x="162407" y="496316"/>
                  </a:lnTo>
                  <a:lnTo>
                    <a:pt x="176847" y="496316"/>
                  </a:lnTo>
                  <a:lnTo>
                    <a:pt x="176847" y="553999"/>
                  </a:lnTo>
                  <a:lnTo>
                    <a:pt x="187680" y="553999"/>
                  </a:lnTo>
                  <a:lnTo>
                    <a:pt x="187680" y="502323"/>
                  </a:lnTo>
                  <a:close/>
                </a:path>
                <a:path w="475614" h="572135">
                  <a:moveTo>
                    <a:pt x="257454" y="0"/>
                  </a:moveTo>
                  <a:lnTo>
                    <a:pt x="249034" y="0"/>
                  </a:lnTo>
                  <a:lnTo>
                    <a:pt x="247827" y="2413"/>
                  </a:lnTo>
                  <a:lnTo>
                    <a:pt x="245427" y="4813"/>
                  </a:lnTo>
                  <a:lnTo>
                    <a:pt x="228282" y="46990"/>
                  </a:lnTo>
                  <a:lnTo>
                    <a:pt x="227380" y="60096"/>
                  </a:lnTo>
                  <a:lnTo>
                    <a:pt x="230085" y="81305"/>
                  </a:lnTo>
                  <a:lnTo>
                    <a:pt x="236397" y="99148"/>
                  </a:lnTo>
                  <a:lnTo>
                    <a:pt x="243624" y="112483"/>
                  </a:lnTo>
                  <a:lnTo>
                    <a:pt x="249034" y="120180"/>
                  </a:lnTo>
                  <a:lnTo>
                    <a:pt x="257454" y="120180"/>
                  </a:lnTo>
                  <a:lnTo>
                    <a:pt x="248869" y="104203"/>
                  </a:lnTo>
                  <a:lnTo>
                    <a:pt x="242862" y="88785"/>
                  </a:lnTo>
                  <a:lnTo>
                    <a:pt x="239356" y="74041"/>
                  </a:lnTo>
                  <a:lnTo>
                    <a:pt x="238201" y="60096"/>
                  </a:lnTo>
                  <a:lnTo>
                    <a:pt x="240017" y="41084"/>
                  </a:lnTo>
                  <a:lnTo>
                    <a:pt x="244525" y="25234"/>
                  </a:lnTo>
                  <a:lnTo>
                    <a:pt x="250393" y="12090"/>
                  </a:lnTo>
                  <a:lnTo>
                    <a:pt x="256247" y="1206"/>
                  </a:lnTo>
                  <a:lnTo>
                    <a:pt x="257454" y="0"/>
                  </a:lnTo>
                  <a:close/>
                </a:path>
                <a:path w="475614" h="572135">
                  <a:moveTo>
                    <a:pt x="268287" y="520357"/>
                  </a:moveTo>
                  <a:lnTo>
                    <a:pt x="265442" y="504444"/>
                  </a:lnTo>
                  <a:lnTo>
                    <a:pt x="259778" y="496316"/>
                  </a:lnTo>
                  <a:lnTo>
                    <a:pt x="258203" y="494068"/>
                  </a:lnTo>
                  <a:lnTo>
                    <a:pt x="257454" y="493636"/>
                  </a:lnTo>
                  <a:lnTo>
                    <a:pt x="257454" y="521550"/>
                  </a:lnTo>
                  <a:lnTo>
                    <a:pt x="256641" y="529551"/>
                  </a:lnTo>
                  <a:lnTo>
                    <a:pt x="253695" y="537781"/>
                  </a:lnTo>
                  <a:lnTo>
                    <a:pt x="247815" y="544195"/>
                  </a:lnTo>
                  <a:lnTo>
                    <a:pt x="238201" y="546785"/>
                  </a:lnTo>
                  <a:lnTo>
                    <a:pt x="231965" y="545884"/>
                  </a:lnTo>
                  <a:lnTo>
                    <a:pt x="225272" y="542290"/>
                  </a:lnTo>
                  <a:lnTo>
                    <a:pt x="219938" y="534619"/>
                  </a:lnTo>
                  <a:lnTo>
                    <a:pt x="217754" y="521550"/>
                  </a:lnTo>
                  <a:lnTo>
                    <a:pt x="219938" y="508482"/>
                  </a:lnTo>
                  <a:lnTo>
                    <a:pt x="225272" y="500824"/>
                  </a:lnTo>
                  <a:lnTo>
                    <a:pt x="231965" y="497217"/>
                  </a:lnTo>
                  <a:lnTo>
                    <a:pt x="238201" y="496316"/>
                  </a:lnTo>
                  <a:lnTo>
                    <a:pt x="245275" y="497725"/>
                  </a:lnTo>
                  <a:lnTo>
                    <a:pt x="251434" y="502170"/>
                  </a:lnTo>
                  <a:lnTo>
                    <a:pt x="255803" y="510006"/>
                  </a:lnTo>
                  <a:lnTo>
                    <a:pt x="257454" y="521550"/>
                  </a:lnTo>
                  <a:lnTo>
                    <a:pt x="257454" y="493636"/>
                  </a:lnTo>
                  <a:lnTo>
                    <a:pt x="248488" y="488416"/>
                  </a:lnTo>
                  <a:lnTo>
                    <a:pt x="238201" y="486702"/>
                  </a:lnTo>
                  <a:lnTo>
                    <a:pt x="231038" y="487375"/>
                  </a:lnTo>
                  <a:lnTo>
                    <a:pt x="206921" y="514350"/>
                  </a:lnTo>
                  <a:lnTo>
                    <a:pt x="206921" y="537171"/>
                  </a:lnTo>
                  <a:lnTo>
                    <a:pt x="238201" y="556399"/>
                  </a:lnTo>
                  <a:lnTo>
                    <a:pt x="244678" y="555713"/>
                  </a:lnTo>
                  <a:lnTo>
                    <a:pt x="268287" y="534771"/>
                  </a:lnTo>
                  <a:lnTo>
                    <a:pt x="268287" y="520357"/>
                  </a:lnTo>
                  <a:close/>
                </a:path>
                <a:path w="475614" h="572135">
                  <a:moveTo>
                    <a:pt x="341668" y="502323"/>
                  </a:moveTo>
                  <a:lnTo>
                    <a:pt x="339267" y="496316"/>
                  </a:lnTo>
                  <a:lnTo>
                    <a:pt x="334454" y="489102"/>
                  </a:lnTo>
                  <a:lnTo>
                    <a:pt x="326034" y="486702"/>
                  </a:lnTo>
                  <a:lnTo>
                    <a:pt x="315201" y="486702"/>
                  </a:lnTo>
                  <a:lnTo>
                    <a:pt x="304380" y="487908"/>
                  </a:lnTo>
                  <a:lnTo>
                    <a:pt x="298361" y="497522"/>
                  </a:lnTo>
                  <a:lnTo>
                    <a:pt x="298361" y="489102"/>
                  </a:lnTo>
                  <a:lnTo>
                    <a:pt x="287528" y="489102"/>
                  </a:lnTo>
                  <a:lnTo>
                    <a:pt x="287528" y="553999"/>
                  </a:lnTo>
                  <a:lnTo>
                    <a:pt x="299567" y="553999"/>
                  </a:lnTo>
                  <a:lnTo>
                    <a:pt x="299567" y="517944"/>
                  </a:lnTo>
                  <a:lnTo>
                    <a:pt x="300507" y="510006"/>
                  </a:lnTo>
                  <a:lnTo>
                    <a:pt x="303479" y="503072"/>
                  </a:lnTo>
                  <a:lnTo>
                    <a:pt x="308698" y="498182"/>
                  </a:lnTo>
                  <a:lnTo>
                    <a:pt x="316407" y="496316"/>
                  </a:lnTo>
                  <a:lnTo>
                    <a:pt x="330847" y="496316"/>
                  </a:lnTo>
                  <a:lnTo>
                    <a:pt x="330847" y="553999"/>
                  </a:lnTo>
                  <a:lnTo>
                    <a:pt x="341668" y="553999"/>
                  </a:lnTo>
                  <a:lnTo>
                    <a:pt x="341668" y="502323"/>
                  </a:lnTo>
                  <a:close/>
                </a:path>
                <a:path w="475614" h="572135">
                  <a:moveTo>
                    <a:pt x="422275" y="522757"/>
                  </a:moveTo>
                  <a:lnTo>
                    <a:pt x="420916" y="515543"/>
                  </a:lnTo>
                  <a:lnTo>
                    <a:pt x="418439" y="502424"/>
                  </a:lnTo>
                  <a:lnTo>
                    <a:pt x="413448" y="496316"/>
                  </a:lnTo>
                  <a:lnTo>
                    <a:pt x="411454" y="493877"/>
                  </a:lnTo>
                  <a:lnTo>
                    <a:pt x="411454" y="509536"/>
                  </a:lnTo>
                  <a:lnTo>
                    <a:pt x="411454" y="515543"/>
                  </a:lnTo>
                  <a:lnTo>
                    <a:pt x="374154" y="515543"/>
                  </a:lnTo>
                  <a:lnTo>
                    <a:pt x="375297" y="508482"/>
                  </a:lnTo>
                  <a:lnTo>
                    <a:pt x="378815" y="502323"/>
                  </a:lnTo>
                  <a:lnTo>
                    <a:pt x="384810" y="497967"/>
                  </a:lnTo>
                  <a:lnTo>
                    <a:pt x="393407" y="496316"/>
                  </a:lnTo>
                  <a:lnTo>
                    <a:pt x="400621" y="496316"/>
                  </a:lnTo>
                  <a:lnTo>
                    <a:pt x="407847" y="501129"/>
                  </a:lnTo>
                  <a:lnTo>
                    <a:pt x="409041" y="507136"/>
                  </a:lnTo>
                  <a:lnTo>
                    <a:pt x="411454" y="509536"/>
                  </a:lnTo>
                  <a:lnTo>
                    <a:pt x="411454" y="493877"/>
                  </a:lnTo>
                  <a:lnTo>
                    <a:pt x="409651" y="491667"/>
                  </a:lnTo>
                  <a:lnTo>
                    <a:pt x="399948" y="487438"/>
                  </a:lnTo>
                  <a:lnTo>
                    <a:pt x="393407" y="486702"/>
                  </a:lnTo>
                  <a:lnTo>
                    <a:pt x="379882" y="489445"/>
                  </a:lnTo>
                  <a:lnTo>
                    <a:pt x="370090" y="496912"/>
                  </a:lnTo>
                  <a:lnTo>
                    <a:pt x="364134" y="508000"/>
                  </a:lnTo>
                  <a:lnTo>
                    <a:pt x="362127" y="521550"/>
                  </a:lnTo>
                  <a:lnTo>
                    <a:pt x="364134" y="535622"/>
                  </a:lnTo>
                  <a:lnTo>
                    <a:pt x="370090" y="546646"/>
                  </a:lnTo>
                  <a:lnTo>
                    <a:pt x="379882" y="553834"/>
                  </a:lnTo>
                  <a:lnTo>
                    <a:pt x="393407" y="556399"/>
                  </a:lnTo>
                  <a:lnTo>
                    <a:pt x="404520" y="554710"/>
                  </a:lnTo>
                  <a:lnTo>
                    <a:pt x="412800" y="550100"/>
                  </a:lnTo>
                  <a:lnTo>
                    <a:pt x="415594" y="546785"/>
                  </a:lnTo>
                  <a:lnTo>
                    <a:pt x="418617" y="543217"/>
                  </a:lnTo>
                  <a:lnTo>
                    <a:pt x="422275" y="534771"/>
                  </a:lnTo>
                  <a:lnTo>
                    <a:pt x="411454" y="533577"/>
                  </a:lnTo>
                  <a:lnTo>
                    <a:pt x="409041" y="537171"/>
                  </a:lnTo>
                  <a:lnTo>
                    <a:pt x="406641" y="546785"/>
                  </a:lnTo>
                  <a:lnTo>
                    <a:pt x="393407" y="546785"/>
                  </a:lnTo>
                  <a:lnTo>
                    <a:pt x="386321" y="545414"/>
                  </a:lnTo>
                  <a:lnTo>
                    <a:pt x="380022" y="541235"/>
                  </a:lnTo>
                  <a:lnTo>
                    <a:pt x="375297" y="534111"/>
                  </a:lnTo>
                  <a:lnTo>
                    <a:pt x="372948" y="523963"/>
                  </a:lnTo>
                  <a:lnTo>
                    <a:pt x="422275" y="523963"/>
                  </a:lnTo>
                  <a:lnTo>
                    <a:pt x="422275" y="522757"/>
                  </a:lnTo>
                  <a:close/>
                </a:path>
                <a:path w="475614" h="572135">
                  <a:moveTo>
                    <a:pt x="475208" y="539584"/>
                  </a:moveTo>
                  <a:lnTo>
                    <a:pt x="461975" y="539584"/>
                  </a:lnTo>
                  <a:lnTo>
                    <a:pt x="461975" y="553999"/>
                  </a:lnTo>
                  <a:lnTo>
                    <a:pt x="469201" y="553999"/>
                  </a:lnTo>
                  <a:lnTo>
                    <a:pt x="467995" y="560006"/>
                  </a:lnTo>
                  <a:lnTo>
                    <a:pt x="467995" y="564819"/>
                  </a:lnTo>
                  <a:lnTo>
                    <a:pt x="461975" y="567220"/>
                  </a:lnTo>
                  <a:lnTo>
                    <a:pt x="464388" y="572033"/>
                  </a:lnTo>
                  <a:lnTo>
                    <a:pt x="475208" y="568426"/>
                  </a:lnTo>
                  <a:lnTo>
                    <a:pt x="475208" y="539584"/>
                  </a:lnTo>
                  <a:close/>
                </a:path>
                <a:path w="475614" h="572135">
                  <a:moveTo>
                    <a:pt x="475208" y="489102"/>
                  </a:moveTo>
                  <a:lnTo>
                    <a:pt x="461975" y="489102"/>
                  </a:lnTo>
                  <a:lnTo>
                    <a:pt x="461975" y="503529"/>
                  </a:lnTo>
                  <a:lnTo>
                    <a:pt x="475208" y="503529"/>
                  </a:lnTo>
                  <a:lnTo>
                    <a:pt x="475208" y="489102"/>
                  </a:lnTo>
                  <a:close/>
                </a:path>
              </a:pathLst>
            </a:custGeom>
            <a:solidFill>
              <a:srgbClr val="000000"/>
            </a:solidFill>
          </p:spPr>
          <p:txBody>
            <a:bodyPr wrap="square" lIns="0" tIns="0" rIns="0" bIns="0" rtlCol="0"/>
            <a:lstStyle/>
            <a:p>
              <a:endParaRPr/>
            </a:p>
          </p:txBody>
        </p:sp>
        <p:pic>
          <p:nvPicPr>
            <p:cNvPr id="89" name="object 89"/>
            <p:cNvPicPr/>
            <p:nvPr/>
          </p:nvPicPr>
          <p:blipFill>
            <a:blip r:embed="rId33" cstate="print"/>
            <a:stretch>
              <a:fillRect/>
            </a:stretch>
          </p:blipFill>
          <p:spPr>
            <a:xfrm>
              <a:off x="5547978" y="1452688"/>
              <a:ext cx="215352" cy="69700"/>
            </a:xfrm>
            <a:prstGeom prst="rect">
              <a:avLst/>
            </a:prstGeom>
          </p:spPr>
        </p:pic>
        <p:sp>
          <p:nvSpPr>
            <p:cNvPr id="90" name="object 90"/>
            <p:cNvSpPr/>
            <p:nvPr/>
          </p:nvSpPr>
          <p:spPr>
            <a:xfrm>
              <a:off x="5792204" y="1481529"/>
              <a:ext cx="34925" cy="12065"/>
            </a:xfrm>
            <a:custGeom>
              <a:avLst/>
              <a:gdLst/>
              <a:ahLst/>
              <a:cxnLst/>
              <a:rect l="l" t="t" r="r" b="b"/>
              <a:pathLst>
                <a:path w="34925" h="12065">
                  <a:moveTo>
                    <a:pt x="34889" y="12017"/>
                  </a:moveTo>
                  <a:lnTo>
                    <a:pt x="0" y="12017"/>
                  </a:lnTo>
                  <a:lnTo>
                    <a:pt x="0" y="0"/>
                  </a:lnTo>
                  <a:lnTo>
                    <a:pt x="34889" y="0"/>
                  </a:lnTo>
                  <a:lnTo>
                    <a:pt x="34889" y="12017"/>
                  </a:lnTo>
                  <a:close/>
                </a:path>
              </a:pathLst>
            </a:custGeom>
            <a:solidFill>
              <a:srgbClr val="000000"/>
            </a:solidFill>
          </p:spPr>
          <p:txBody>
            <a:bodyPr wrap="square" lIns="0" tIns="0" rIns="0" bIns="0" rtlCol="0"/>
            <a:lstStyle/>
            <a:p>
              <a:endParaRPr/>
            </a:p>
          </p:txBody>
        </p:sp>
        <p:pic>
          <p:nvPicPr>
            <p:cNvPr id="91" name="object 91"/>
            <p:cNvPicPr/>
            <p:nvPr/>
          </p:nvPicPr>
          <p:blipFill>
            <a:blip r:embed="rId31" cstate="print"/>
            <a:stretch>
              <a:fillRect/>
            </a:stretch>
          </p:blipFill>
          <p:spPr>
            <a:xfrm>
              <a:off x="5848749" y="1429855"/>
              <a:ext cx="123917" cy="90129"/>
            </a:xfrm>
            <a:prstGeom prst="rect">
              <a:avLst/>
            </a:prstGeom>
          </p:spPr>
        </p:pic>
        <p:sp>
          <p:nvSpPr>
            <p:cNvPr id="92" name="object 92"/>
            <p:cNvSpPr/>
            <p:nvPr/>
          </p:nvSpPr>
          <p:spPr>
            <a:xfrm>
              <a:off x="6009957" y="1429867"/>
              <a:ext cx="268605" cy="92710"/>
            </a:xfrm>
            <a:custGeom>
              <a:avLst/>
              <a:gdLst/>
              <a:ahLst/>
              <a:cxnLst/>
              <a:rect l="l" t="t" r="r" b="b"/>
              <a:pathLst>
                <a:path w="268604" h="92709">
                  <a:moveTo>
                    <a:pt x="57746" y="0"/>
                  </a:moveTo>
                  <a:lnTo>
                    <a:pt x="46913" y="0"/>
                  </a:lnTo>
                  <a:lnTo>
                    <a:pt x="46913" y="58877"/>
                  </a:lnTo>
                  <a:lnTo>
                    <a:pt x="44792" y="72250"/>
                  </a:lnTo>
                  <a:lnTo>
                    <a:pt x="39852" y="79463"/>
                  </a:lnTo>
                  <a:lnTo>
                    <a:pt x="34226" y="82372"/>
                  </a:lnTo>
                  <a:lnTo>
                    <a:pt x="30073" y="82918"/>
                  </a:lnTo>
                  <a:lnTo>
                    <a:pt x="24206" y="81838"/>
                  </a:lnTo>
                  <a:lnTo>
                    <a:pt x="18351" y="77952"/>
                  </a:lnTo>
                  <a:lnTo>
                    <a:pt x="13830" y="70243"/>
                  </a:lnTo>
                  <a:lnTo>
                    <a:pt x="12026" y="57683"/>
                  </a:lnTo>
                  <a:lnTo>
                    <a:pt x="12293" y="51701"/>
                  </a:lnTo>
                  <a:lnTo>
                    <a:pt x="14135" y="43256"/>
                  </a:lnTo>
                  <a:lnTo>
                    <a:pt x="19138" y="35712"/>
                  </a:lnTo>
                  <a:lnTo>
                    <a:pt x="28879" y="32435"/>
                  </a:lnTo>
                  <a:lnTo>
                    <a:pt x="37782" y="34709"/>
                  </a:lnTo>
                  <a:lnTo>
                    <a:pt x="43307" y="40703"/>
                  </a:lnTo>
                  <a:lnTo>
                    <a:pt x="46126" y="49174"/>
                  </a:lnTo>
                  <a:lnTo>
                    <a:pt x="46913" y="58877"/>
                  </a:lnTo>
                  <a:lnTo>
                    <a:pt x="46913" y="0"/>
                  </a:lnTo>
                  <a:lnTo>
                    <a:pt x="45720" y="0"/>
                  </a:lnTo>
                  <a:lnTo>
                    <a:pt x="45720" y="32435"/>
                  </a:lnTo>
                  <a:lnTo>
                    <a:pt x="42113" y="26428"/>
                  </a:lnTo>
                  <a:lnTo>
                    <a:pt x="36093" y="22821"/>
                  </a:lnTo>
                  <a:lnTo>
                    <a:pt x="27673" y="22821"/>
                  </a:lnTo>
                  <a:lnTo>
                    <a:pt x="16751" y="25234"/>
                  </a:lnTo>
                  <a:lnTo>
                    <a:pt x="7975" y="32143"/>
                  </a:lnTo>
                  <a:lnTo>
                    <a:pt x="2120" y="43103"/>
                  </a:lnTo>
                  <a:lnTo>
                    <a:pt x="0" y="57683"/>
                  </a:lnTo>
                  <a:lnTo>
                    <a:pt x="2311" y="72250"/>
                  </a:lnTo>
                  <a:lnTo>
                    <a:pt x="8572" y="83210"/>
                  </a:lnTo>
                  <a:lnTo>
                    <a:pt x="17767" y="90119"/>
                  </a:lnTo>
                  <a:lnTo>
                    <a:pt x="28879" y="92532"/>
                  </a:lnTo>
                  <a:lnTo>
                    <a:pt x="40906" y="92532"/>
                  </a:lnTo>
                  <a:lnTo>
                    <a:pt x="46253" y="82918"/>
                  </a:lnTo>
                  <a:lnTo>
                    <a:pt x="46913" y="81711"/>
                  </a:lnTo>
                  <a:lnTo>
                    <a:pt x="46913" y="90119"/>
                  </a:lnTo>
                  <a:lnTo>
                    <a:pt x="57746" y="90119"/>
                  </a:lnTo>
                  <a:lnTo>
                    <a:pt x="57746" y="81711"/>
                  </a:lnTo>
                  <a:lnTo>
                    <a:pt x="57746" y="0"/>
                  </a:lnTo>
                  <a:close/>
                </a:path>
                <a:path w="268604" h="92709">
                  <a:moveTo>
                    <a:pt x="133540" y="88925"/>
                  </a:moveTo>
                  <a:lnTo>
                    <a:pt x="132334" y="79311"/>
                  </a:lnTo>
                  <a:lnTo>
                    <a:pt x="129933" y="80505"/>
                  </a:lnTo>
                  <a:lnTo>
                    <a:pt x="123913" y="81711"/>
                  </a:lnTo>
                  <a:lnTo>
                    <a:pt x="110680" y="81711"/>
                  </a:lnTo>
                  <a:lnTo>
                    <a:pt x="105867" y="78105"/>
                  </a:lnTo>
                  <a:lnTo>
                    <a:pt x="105867" y="33642"/>
                  </a:lnTo>
                  <a:lnTo>
                    <a:pt x="128727" y="33642"/>
                  </a:lnTo>
                  <a:lnTo>
                    <a:pt x="128727" y="25234"/>
                  </a:lnTo>
                  <a:lnTo>
                    <a:pt x="105867" y="25234"/>
                  </a:lnTo>
                  <a:lnTo>
                    <a:pt x="105867" y="1193"/>
                  </a:lnTo>
                  <a:lnTo>
                    <a:pt x="95046" y="8407"/>
                  </a:lnTo>
                  <a:lnTo>
                    <a:pt x="95046" y="25234"/>
                  </a:lnTo>
                  <a:lnTo>
                    <a:pt x="78193" y="25234"/>
                  </a:lnTo>
                  <a:lnTo>
                    <a:pt x="78193" y="33642"/>
                  </a:lnTo>
                  <a:lnTo>
                    <a:pt x="95046" y="33642"/>
                  </a:lnTo>
                  <a:lnTo>
                    <a:pt x="95046" y="70891"/>
                  </a:lnTo>
                  <a:lnTo>
                    <a:pt x="96240" y="78651"/>
                  </a:lnTo>
                  <a:lnTo>
                    <a:pt x="100152" y="85166"/>
                  </a:lnTo>
                  <a:lnTo>
                    <a:pt x="107226" y="89649"/>
                  </a:lnTo>
                  <a:lnTo>
                    <a:pt x="117906" y="91325"/>
                  </a:lnTo>
                  <a:lnTo>
                    <a:pt x="123913" y="91325"/>
                  </a:lnTo>
                  <a:lnTo>
                    <a:pt x="131140" y="90119"/>
                  </a:lnTo>
                  <a:lnTo>
                    <a:pt x="133540" y="88925"/>
                  </a:lnTo>
                  <a:close/>
                </a:path>
                <a:path w="268604" h="92709">
                  <a:moveTo>
                    <a:pt x="211747" y="37249"/>
                  </a:moveTo>
                  <a:lnTo>
                    <a:pt x="209334" y="32435"/>
                  </a:lnTo>
                  <a:lnTo>
                    <a:pt x="204520" y="25234"/>
                  </a:lnTo>
                  <a:lnTo>
                    <a:pt x="196100" y="22821"/>
                  </a:lnTo>
                  <a:lnTo>
                    <a:pt x="184073" y="22821"/>
                  </a:lnTo>
                  <a:lnTo>
                    <a:pt x="176847" y="24028"/>
                  </a:lnTo>
                  <a:lnTo>
                    <a:pt x="169633" y="32435"/>
                  </a:lnTo>
                  <a:lnTo>
                    <a:pt x="169633" y="0"/>
                  </a:lnTo>
                  <a:lnTo>
                    <a:pt x="157607" y="0"/>
                  </a:lnTo>
                  <a:lnTo>
                    <a:pt x="157607" y="90119"/>
                  </a:lnTo>
                  <a:lnTo>
                    <a:pt x="169633" y="90119"/>
                  </a:lnTo>
                  <a:lnTo>
                    <a:pt x="169633" y="45656"/>
                  </a:lnTo>
                  <a:lnTo>
                    <a:pt x="174447" y="36042"/>
                  </a:lnTo>
                  <a:lnTo>
                    <a:pt x="180467" y="32435"/>
                  </a:lnTo>
                  <a:lnTo>
                    <a:pt x="200914" y="32435"/>
                  </a:lnTo>
                  <a:lnTo>
                    <a:pt x="200914" y="90119"/>
                  </a:lnTo>
                  <a:lnTo>
                    <a:pt x="211747" y="90119"/>
                  </a:lnTo>
                  <a:lnTo>
                    <a:pt x="211747" y="49263"/>
                  </a:lnTo>
                  <a:lnTo>
                    <a:pt x="211747" y="37249"/>
                  </a:lnTo>
                  <a:close/>
                </a:path>
                <a:path w="268604" h="92709">
                  <a:moveTo>
                    <a:pt x="268287" y="75704"/>
                  </a:moveTo>
                  <a:lnTo>
                    <a:pt x="255054" y="75704"/>
                  </a:lnTo>
                  <a:lnTo>
                    <a:pt x="255054" y="90119"/>
                  </a:lnTo>
                  <a:lnTo>
                    <a:pt x="268287" y="90119"/>
                  </a:lnTo>
                  <a:lnTo>
                    <a:pt x="268287" y="75704"/>
                  </a:lnTo>
                  <a:close/>
                </a:path>
                <a:path w="268604" h="92709">
                  <a:moveTo>
                    <a:pt x="268287" y="25234"/>
                  </a:moveTo>
                  <a:lnTo>
                    <a:pt x="255054" y="25234"/>
                  </a:lnTo>
                  <a:lnTo>
                    <a:pt x="255054" y="39649"/>
                  </a:lnTo>
                  <a:lnTo>
                    <a:pt x="268287" y="39649"/>
                  </a:lnTo>
                  <a:lnTo>
                    <a:pt x="268287" y="25234"/>
                  </a:lnTo>
                  <a:close/>
                </a:path>
              </a:pathLst>
            </a:custGeom>
            <a:solidFill>
              <a:srgbClr val="000000"/>
            </a:solidFill>
          </p:spPr>
          <p:txBody>
            <a:bodyPr wrap="square" lIns="0" tIns="0" rIns="0" bIns="0" rtlCol="0"/>
            <a:lstStyle/>
            <a:p>
              <a:endParaRPr/>
            </a:p>
          </p:txBody>
        </p:sp>
        <p:pic>
          <p:nvPicPr>
            <p:cNvPr id="93" name="object 93"/>
            <p:cNvPicPr/>
            <p:nvPr/>
          </p:nvPicPr>
          <p:blipFill>
            <a:blip r:embed="rId34" cstate="print"/>
            <a:stretch>
              <a:fillRect/>
            </a:stretch>
          </p:blipFill>
          <p:spPr>
            <a:xfrm>
              <a:off x="6317953" y="1428653"/>
              <a:ext cx="214149" cy="93734"/>
            </a:xfrm>
            <a:prstGeom prst="rect">
              <a:avLst/>
            </a:prstGeom>
          </p:spPr>
        </p:pic>
        <p:pic>
          <p:nvPicPr>
            <p:cNvPr id="94" name="object 94"/>
            <p:cNvPicPr/>
            <p:nvPr/>
          </p:nvPicPr>
          <p:blipFill>
            <a:blip r:embed="rId35" cstate="print"/>
            <a:stretch>
              <a:fillRect/>
            </a:stretch>
          </p:blipFill>
          <p:spPr>
            <a:xfrm>
              <a:off x="6552555" y="1452688"/>
              <a:ext cx="134745" cy="93734"/>
            </a:xfrm>
            <a:prstGeom prst="rect">
              <a:avLst/>
            </a:prstGeom>
          </p:spPr>
        </p:pic>
        <p:sp>
          <p:nvSpPr>
            <p:cNvPr id="95" name="object 95"/>
            <p:cNvSpPr/>
            <p:nvPr/>
          </p:nvSpPr>
          <p:spPr>
            <a:xfrm>
              <a:off x="5940184" y="1427454"/>
              <a:ext cx="805180" cy="400685"/>
            </a:xfrm>
            <a:custGeom>
              <a:avLst/>
              <a:gdLst/>
              <a:ahLst/>
              <a:cxnLst/>
              <a:rect l="l" t="t" r="r" b="b"/>
              <a:pathLst>
                <a:path w="805179" h="400685">
                  <a:moveTo>
                    <a:pt x="33680" y="308851"/>
                  </a:moveTo>
                  <a:lnTo>
                    <a:pt x="26466" y="308851"/>
                  </a:lnTo>
                  <a:lnTo>
                    <a:pt x="21818" y="315798"/>
                  </a:lnTo>
                  <a:lnTo>
                    <a:pt x="15481" y="322072"/>
                  </a:lnTo>
                  <a:lnTo>
                    <a:pt x="8026" y="327431"/>
                  </a:lnTo>
                  <a:lnTo>
                    <a:pt x="0" y="331685"/>
                  </a:lnTo>
                  <a:lnTo>
                    <a:pt x="0" y="342493"/>
                  </a:lnTo>
                  <a:lnTo>
                    <a:pt x="3606" y="341299"/>
                  </a:lnTo>
                  <a:lnTo>
                    <a:pt x="14427" y="336486"/>
                  </a:lnTo>
                  <a:lnTo>
                    <a:pt x="21653" y="329272"/>
                  </a:lnTo>
                  <a:lnTo>
                    <a:pt x="21653" y="400177"/>
                  </a:lnTo>
                  <a:lnTo>
                    <a:pt x="33680" y="400177"/>
                  </a:lnTo>
                  <a:lnTo>
                    <a:pt x="33680" y="308851"/>
                  </a:lnTo>
                  <a:close/>
                </a:path>
                <a:path w="805179" h="400685">
                  <a:moveTo>
                    <a:pt x="804862" y="60096"/>
                  </a:moveTo>
                  <a:lnTo>
                    <a:pt x="801966" y="38874"/>
                  </a:lnTo>
                  <a:lnTo>
                    <a:pt x="795235" y="21031"/>
                  </a:lnTo>
                  <a:lnTo>
                    <a:pt x="787603" y="7696"/>
                  </a:lnTo>
                  <a:lnTo>
                    <a:pt x="782002" y="0"/>
                  </a:lnTo>
                  <a:lnTo>
                    <a:pt x="773582" y="0"/>
                  </a:lnTo>
                  <a:lnTo>
                    <a:pt x="782675" y="15989"/>
                  </a:lnTo>
                  <a:lnTo>
                    <a:pt x="788619" y="31394"/>
                  </a:lnTo>
                  <a:lnTo>
                    <a:pt x="791845" y="46139"/>
                  </a:lnTo>
                  <a:lnTo>
                    <a:pt x="792822" y="60096"/>
                  </a:lnTo>
                  <a:lnTo>
                    <a:pt x="791197" y="79095"/>
                  </a:lnTo>
                  <a:lnTo>
                    <a:pt x="786968" y="94945"/>
                  </a:lnTo>
                  <a:lnTo>
                    <a:pt x="781151" y="108089"/>
                  </a:lnTo>
                  <a:lnTo>
                    <a:pt x="774776" y="118973"/>
                  </a:lnTo>
                  <a:lnTo>
                    <a:pt x="773582" y="120180"/>
                  </a:lnTo>
                  <a:lnTo>
                    <a:pt x="782002" y="120180"/>
                  </a:lnTo>
                  <a:lnTo>
                    <a:pt x="783209" y="117767"/>
                  </a:lnTo>
                  <a:lnTo>
                    <a:pt x="785609" y="115366"/>
                  </a:lnTo>
                  <a:lnTo>
                    <a:pt x="789216" y="109359"/>
                  </a:lnTo>
                  <a:lnTo>
                    <a:pt x="795718" y="97612"/>
                  </a:lnTo>
                  <a:lnTo>
                    <a:pt x="800646" y="85623"/>
                  </a:lnTo>
                  <a:lnTo>
                    <a:pt x="803770" y="73202"/>
                  </a:lnTo>
                  <a:lnTo>
                    <a:pt x="804862" y="60096"/>
                  </a:lnTo>
                  <a:close/>
                </a:path>
              </a:pathLst>
            </a:custGeom>
            <a:solidFill>
              <a:srgbClr val="000000"/>
            </a:solidFill>
          </p:spPr>
          <p:txBody>
            <a:bodyPr wrap="square" lIns="0" tIns="0" rIns="0" bIns="0" rtlCol="0"/>
            <a:lstStyle/>
            <a:p>
              <a:endParaRPr/>
            </a:p>
          </p:txBody>
        </p:sp>
        <p:pic>
          <p:nvPicPr>
            <p:cNvPr id="96" name="object 96"/>
            <p:cNvPicPr/>
            <p:nvPr/>
          </p:nvPicPr>
          <p:blipFill>
            <a:blip r:embed="rId36" cstate="print"/>
            <a:stretch>
              <a:fillRect/>
            </a:stretch>
          </p:blipFill>
          <p:spPr>
            <a:xfrm>
              <a:off x="6011166" y="1736296"/>
              <a:ext cx="220164" cy="93734"/>
            </a:xfrm>
            <a:prstGeom prst="rect">
              <a:avLst/>
            </a:prstGeom>
          </p:spPr>
        </p:pic>
        <p:sp>
          <p:nvSpPr>
            <p:cNvPr id="97" name="object 97"/>
            <p:cNvSpPr/>
            <p:nvPr/>
          </p:nvSpPr>
          <p:spPr>
            <a:xfrm>
              <a:off x="3713264" y="1735099"/>
              <a:ext cx="2729865" cy="581660"/>
            </a:xfrm>
            <a:custGeom>
              <a:avLst/>
              <a:gdLst/>
              <a:ahLst/>
              <a:cxnLst/>
              <a:rect l="l" t="t" r="r" b="b"/>
              <a:pathLst>
                <a:path w="2729865" h="581660">
                  <a:moveTo>
                    <a:pt x="34886" y="516750"/>
                  </a:moveTo>
                  <a:lnTo>
                    <a:pt x="22783" y="484035"/>
                  </a:lnTo>
                  <a:lnTo>
                    <a:pt x="22263" y="477393"/>
                  </a:lnTo>
                  <a:lnTo>
                    <a:pt x="20828" y="472097"/>
                  </a:lnTo>
                  <a:lnTo>
                    <a:pt x="14439" y="461467"/>
                  </a:lnTo>
                  <a:lnTo>
                    <a:pt x="0" y="461467"/>
                  </a:lnTo>
                  <a:lnTo>
                    <a:pt x="0" y="471081"/>
                  </a:lnTo>
                  <a:lnTo>
                    <a:pt x="12026" y="471081"/>
                  </a:lnTo>
                  <a:lnTo>
                    <a:pt x="12026" y="493915"/>
                  </a:lnTo>
                  <a:lnTo>
                    <a:pt x="12573" y="503643"/>
                  </a:lnTo>
                  <a:lnTo>
                    <a:pt x="14592" y="511340"/>
                  </a:lnTo>
                  <a:lnTo>
                    <a:pt x="18630" y="517232"/>
                  </a:lnTo>
                  <a:lnTo>
                    <a:pt x="25260" y="521550"/>
                  </a:lnTo>
                  <a:lnTo>
                    <a:pt x="17614" y="526694"/>
                  </a:lnTo>
                  <a:lnTo>
                    <a:pt x="13690" y="533869"/>
                  </a:lnTo>
                  <a:lnTo>
                    <a:pt x="12242" y="544195"/>
                  </a:lnTo>
                  <a:lnTo>
                    <a:pt x="12026" y="558800"/>
                  </a:lnTo>
                  <a:lnTo>
                    <a:pt x="12026" y="569620"/>
                  </a:lnTo>
                  <a:lnTo>
                    <a:pt x="9626" y="572020"/>
                  </a:lnTo>
                  <a:lnTo>
                    <a:pt x="0" y="572020"/>
                  </a:lnTo>
                  <a:lnTo>
                    <a:pt x="0" y="581634"/>
                  </a:lnTo>
                  <a:lnTo>
                    <a:pt x="14439" y="581634"/>
                  </a:lnTo>
                  <a:lnTo>
                    <a:pt x="20828" y="571017"/>
                  </a:lnTo>
                  <a:lnTo>
                    <a:pt x="22263" y="565721"/>
                  </a:lnTo>
                  <a:lnTo>
                    <a:pt x="22783" y="559066"/>
                  </a:lnTo>
                  <a:lnTo>
                    <a:pt x="22860" y="550392"/>
                  </a:lnTo>
                  <a:lnTo>
                    <a:pt x="23050" y="541566"/>
                  </a:lnTo>
                  <a:lnTo>
                    <a:pt x="24358" y="533869"/>
                  </a:lnTo>
                  <a:lnTo>
                    <a:pt x="27940" y="528421"/>
                  </a:lnTo>
                  <a:lnTo>
                    <a:pt x="34886" y="526364"/>
                  </a:lnTo>
                  <a:lnTo>
                    <a:pt x="34886" y="516750"/>
                  </a:lnTo>
                  <a:close/>
                </a:path>
                <a:path w="2729865" h="581660">
                  <a:moveTo>
                    <a:pt x="255054" y="385762"/>
                  </a:moveTo>
                  <a:lnTo>
                    <a:pt x="241820" y="385762"/>
                  </a:lnTo>
                  <a:lnTo>
                    <a:pt x="241820" y="400177"/>
                  </a:lnTo>
                  <a:lnTo>
                    <a:pt x="255054" y="400177"/>
                  </a:lnTo>
                  <a:lnTo>
                    <a:pt x="255054" y="385762"/>
                  </a:lnTo>
                  <a:close/>
                </a:path>
                <a:path w="2729865" h="581660">
                  <a:moveTo>
                    <a:pt x="332054" y="385762"/>
                  </a:moveTo>
                  <a:lnTo>
                    <a:pt x="318820" y="385762"/>
                  </a:lnTo>
                  <a:lnTo>
                    <a:pt x="318820" y="400177"/>
                  </a:lnTo>
                  <a:lnTo>
                    <a:pt x="332054" y="400177"/>
                  </a:lnTo>
                  <a:lnTo>
                    <a:pt x="332054" y="385762"/>
                  </a:lnTo>
                  <a:close/>
                </a:path>
                <a:path w="2729865" h="581660">
                  <a:moveTo>
                    <a:pt x="409054" y="385762"/>
                  </a:moveTo>
                  <a:lnTo>
                    <a:pt x="395820" y="385762"/>
                  </a:lnTo>
                  <a:lnTo>
                    <a:pt x="395820" y="400177"/>
                  </a:lnTo>
                  <a:lnTo>
                    <a:pt x="409054" y="400177"/>
                  </a:lnTo>
                  <a:lnTo>
                    <a:pt x="409054" y="385762"/>
                  </a:lnTo>
                  <a:close/>
                </a:path>
                <a:path w="2729865" h="581660">
                  <a:moveTo>
                    <a:pt x="2190826" y="209105"/>
                  </a:moveTo>
                  <a:lnTo>
                    <a:pt x="2178710" y="176390"/>
                  </a:lnTo>
                  <a:lnTo>
                    <a:pt x="2178189" y="169748"/>
                  </a:lnTo>
                  <a:lnTo>
                    <a:pt x="2176754" y="164452"/>
                  </a:lnTo>
                  <a:lnTo>
                    <a:pt x="2170366" y="153822"/>
                  </a:lnTo>
                  <a:lnTo>
                    <a:pt x="2155926" y="153822"/>
                  </a:lnTo>
                  <a:lnTo>
                    <a:pt x="2155926" y="163436"/>
                  </a:lnTo>
                  <a:lnTo>
                    <a:pt x="2167966" y="163436"/>
                  </a:lnTo>
                  <a:lnTo>
                    <a:pt x="2167966" y="186270"/>
                  </a:lnTo>
                  <a:lnTo>
                    <a:pt x="2168512" y="195999"/>
                  </a:lnTo>
                  <a:lnTo>
                    <a:pt x="2170519" y="203695"/>
                  </a:lnTo>
                  <a:lnTo>
                    <a:pt x="2174557" y="209588"/>
                  </a:lnTo>
                  <a:lnTo>
                    <a:pt x="2181199" y="213906"/>
                  </a:lnTo>
                  <a:lnTo>
                    <a:pt x="2173541" y="219049"/>
                  </a:lnTo>
                  <a:lnTo>
                    <a:pt x="2169617" y="226225"/>
                  </a:lnTo>
                  <a:lnTo>
                    <a:pt x="2168169" y="236550"/>
                  </a:lnTo>
                  <a:lnTo>
                    <a:pt x="2167966" y="251167"/>
                  </a:lnTo>
                  <a:lnTo>
                    <a:pt x="2167966" y="261975"/>
                  </a:lnTo>
                  <a:lnTo>
                    <a:pt x="2165553" y="264388"/>
                  </a:lnTo>
                  <a:lnTo>
                    <a:pt x="2155926" y="264388"/>
                  </a:lnTo>
                  <a:lnTo>
                    <a:pt x="2155926" y="274002"/>
                  </a:lnTo>
                  <a:lnTo>
                    <a:pt x="2170366" y="274002"/>
                  </a:lnTo>
                  <a:lnTo>
                    <a:pt x="2176754" y="263372"/>
                  </a:lnTo>
                  <a:lnTo>
                    <a:pt x="2178189" y="258076"/>
                  </a:lnTo>
                  <a:lnTo>
                    <a:pt x="2178710" y="251421"/>
                  </a:lnTo>
                  <a:lnTo>
                    <a:pt x="2178786" y="242747"/>
                  </a:lnTo>
                  <a:lnTo>
                    <a:pt x="2178977" y="233921"/>
                  </a:lnTo>
                  <a:lnTo>
                    <a:pt x="2180298" y="226225"/>
                  </a:lnTo>
                  <a:lnTo>
                    <a:pt x="2183866" y="220776"/>
                  </a:lnTo>
                  <a:lnTo>
                    <a:pt x="2190826" y="218719"/>
                  </a:lnTo>
                  <a:lnTo>
                    <a:pt x="2190826" y="209105"/>
                  </a:lnTo>
                  <a:close/>
                </a:path>
                <a:path w="2729865" h="581660">
                  <a:moveTo>
                    <a:pt x="2564981" y="78117"/>
                  </a:moveTo>
                  <a:lnTo>
                    <a:pt x="2551747" y="78117"/>
                  </a:lnTo>
                  <a:lnTo>
                    <a:pt x="2551747" y="92532"/>
                  </a:lnTo>
                  <a:lnTo>
                    <a:pt x="2558961" y="92532"/>
                  </a:lnTo>
                  <a:lnTo>
                    <a:pt x="2557767" y="98539"/>
                  </a:lnTo>
                  <a:lnTo>
                    <a:pt x="2557767" y="103352"/>
                  </a:lnTo>
                  <a:lnTo>
                    <a:pt x="2551747" y="105752"/>
                  </a:lnTo>
                  <a:lnTo>
                    <a:pt x="2554147" y="110566"/>
                  </a:lnTo>
                  <a:lnTo>
                    <a:pt x="2564981" y="106959"/>
                  </a:lnTo>
                  <a:lnTo>
                    <a:pt x="2564981" y="78117"/>
                  </a:lnTo>
                  <a:close/>
                </a:path>
                <a:path w="2729865" h="581660">
                  <a:moveTo>
                    <a:pt x="2564981" y="27647"/>
                  </a:moveTo>
                  <a:lnTo>
                    <a:pt x="2551747" y="27647"/>
                  </a:lnTo>
                  <a:lnTo>
                    <a:pt x="2551747" y="42062"/>
                  </a:lnTo>
                  <a:lnTo>
                    <a:pt x="2564981" y="42062"/>
                  </a:lnTo>
                  <a:lnTo>
                    <a:pt x="2564981" y="27647"/>
                  </a:lnTo>
                  <a:close/>
                </a:path>
                <a:path w="2729865" h="581660">
                  <a:moveTo>
                    <a:pt x="2729801" y="55283"/>
                  </a:moveTo>
                  <a:lnTo>
                    <a:pt x="2717698" y="22567"/>
                  </a:lnTo>
                  <a:lnTo>
                    <a:pt x="2717177" y="15925"/>
                  </a:lnTo>
                  <a:lnTo>
                    <a:pt x="2715742" y="10629"/>
                  </a:lnTo>
                  <a:lnTo>
                    <a:pt x="2709354" y="0"/>
                  </a:lnTo>
                  <a:lnTo>
                    <a:pt x="2694914" y="0"/>
                  </a:lnTo>
                  <a:lnTo>
                    <a:pt x="2694914" y="9613"/>
                  </a:lnTo>
                  <a:lnTo>
                    <a:pt x="2706941" y="9613"/>
                  </a:lnTo>
                  <a:lnTo>
                    <a:pt x="2706941" y="32448"/>
                  </a:lnTo>
                  <a:lnTo>
                    <a:pt x="2707487" y="42176"/>
                  </a:lnTo>
                  <a:lnTo>
                    <a:pt x="2709507" y="49872"/>
                  </a:lnTo>
                  <a:lnTo>
                    <a:pt x="2713545" y="55765"/>
                  </a:lnTo>
                  <a:lnTo>
                    <a:pt x="2720175" y="60083"/>
                  </a:lnTo>
                  <a:lnTo>
                    <a:pt x="2712529" y="65227"/>
                  </a:lnTo>
                  <a:lnTo>
                    <a:pt x="2708605" y="72402"/>
                  </a:lnTo>
                  <a:lnTo>
                    <a:pt x="2707157" y="82727"/>
                  </a:lnTo>
                  <a:lnTo>
                    <a:pt x="2706941" y="97345"/>
                  </a:lnTo>
                  <a:lnTo>
                    <a:pt x="2706941" y="108153"/>
                  </a:lnTo>
                  <a:lnTo>
                    <a:pt x="2704541" y="110566"/>
                  </a:lnTo>
                  <a:lnTo>
                    <a:pt x="2694914" y="110566"/>
                  </a:lnTo>
                  <a:lnTo>
                    <a:pt x="2694914" y="120180"/>
                  </a:lnTo>
                  <a:lnTo>
                    <a:pt x="2709354" y="120180"/>
                  </a:lnTo>
                  <a:lnTo>
                    <a:pt x="2715742" y="109550"/>
                  </a:lnTo>
                  <a:lnTo>
                    <a:pt x="2717177" y="104254"/>
                  </a:lnTo>
                  <a:lnTo>
                    <a:pt x="2717698" y="97599"/>
                  </a:lnTo>
                  <a:lnTo>
                    <a:pt x="2717774" y="88925"/>
                  </a:lnTo>
                  <a:lnTo>
                    <a:pt x="2717965" y="80098"/>
                  </a:lnTo>
                  <a:lnTo>
                    <a:pt x="2719273" y="72402"/>
                  </a:lnTo>
                  <a:lnTo>
                    <a:pt x="2722854" y="66967"/>
                  </a:lnTo>
                  <a:lnTo>
                    <a:pt x="2729801" y="64897"/>
                  </a:lnTo>
                  <a:lnTo>
                    <a:pt x="2729801" y="55283"/>
                  </a:lnTo>
                  <a:close/>
                </a:path>
              </a:pathLst>
            </a:custGeom>
            <a:solidFill>
              <a:srgbClr val="000000"/>
            </a:solidFill>
          </p:spPr>
          <p:txBody>
            <a:bodyPr wrap="square" lIns="0" tIns="0" rIns="0" bIns="0" rtlCol="0"/>
            <a:lstStyle/>
            <a:p>
              <a:endParaRPr/>
            </a:p>
          </p:txBody>
        </p:sp>
        <p:pic>
          <p:nvPicPr>
            <p:cNvPr id="98" name="object 98"/>
            <p:cNvPicPr/>
            <p:nvPr/>
          </p:nvPicPr>
          <p:blipFill>
            <a:blip r:embed="rId37" cstate="print"/>
            <a:stretch>
              <a:fillRect/>
            </a:stretch>
          </p:blipFill>
          <p:spPr>
            <a:xfrm>
              <a:off x="4243833" y="2701285"/>
              <a:ext cx="139558" cy="68498"/>
            </a:xfrm>
            <a:prstGeom prst="rect">
              <a:avLst/>
            </a:prstGeom>
          </p:spPr>
        </p:pic>
        <p:sp>
          <p:nvSpPr>
            <p:cNvPr id="99" name="object 99"/>
            <p:cNvSpPr/>
            <p:nvPr/>
          </p:nvSpPr>
          <p:spPr>
            <a:xfrm>
              <a:off x="4411061" y="2677251"/>
              <a:ext cx="34925" cy="91440"/>
            </a:xfrm>
            <a:custGeom>
              <a:avLst/>
              <a:gdLst/>
              <a:ahLst/>
              <a:cxnLst/>
              <a:rect l="l" t="t" r="r" b="b"/>
              <a:pathLst>
                <a:path w="34925" h="91439">
                  <a:moveTo>
                    <a:pt x="15640" y="91331"/>
                  </a:moveTo>
                  <a:lnTo>
                    <a:pt x="3609" y="91331"/>
                  </a:lnTo>
                  <a:lnTo>
                    <a:pt x="21655" y="8412"/>
                  </a:lnTo>
                  <a:lnTo>
                    <a:pt x="0" y="8412"/>
                  </a:lnTo>
                  <a:lnTo>
                    <a:pt x="1203" y="0"/>
                  </a:lnTo>
                  <a:lnTo>
                    <a:pt x="34889" y="0"/>
                  </a:lnTo>
                  <a:lnTo>
                    <a:pt x="15640" y="91331"/>
                  </a:lnTo>
                  <a:close/>
                </a:path>
              </a:pathLst>
            </a:custGeom>
            <a:solidFill>
              <a:srgbClr val="009ED9"/>
            </a:solidFill>
          </p:spPr>
          <p:txBody>
            <a:bodyPr wrap="square" lIns="0" tIns="0" rIns="0" bIns="0" rtlCol="0"/>
            <a:lstStyle/>
            <a:p>
              <a:endParaRPr/>
            </a:p>
          </p:txBody>
        </p:sp>
        <p:pic>
          <p:nvPicPr>
            <p:cNvPr id="100" name="object 100"/>
            <p:cNvPicPr/>
            <p:nvPr/>
          </p:nvPicPr>
          <p:blipFill>
            <a:blip r:embed="rId38" cstate="print"/>
            <a:stretch>
              <a:fillRect/>
            </a:stretch>
          </p:blipFill>
          <p:spPr>
            <a:xfrm>
              <a:off x="4472419" y="2701285"/>
              <a:ext cx="135948" cy="68498"/>
            </a:xfrm>
            <a:prstGeom prst="rect">
              <a:avLst/>
            </a:prstGeom>
          </p:spPr>
        </p:pic>
        <p:pic>
          <p:nvPicPr>
            <p:cNvPr id="101" name="object 101"/>
            <p:cNvPicPr/>
            <p:nvPr/>
          </p:nvPicPr>
          <p:blipFill>
            <a:blip r:embed="rId39" cstate="print"/>
            <a:stretch>
              <a:fillRect/>
            </a:stretch>
          </p:blipFill>
          <p:spPr>
            <a:xfrm>
              <a:off x="3703647" y="2676049"/>
              <a:ext cx="904720" cy="580435"/>
            </a:xfrm>
            <a:prstGeom prst="rect">
              <a:avLst/>
            </a:prstGeom>
          </p:spPr>
        </p:pic>
        <p:pic>
          <p:nvPicPr>
            <p:cNvPr id="102" name="object 102"/>
            <p:cNvPicPr/>
            <p:nvPr/>
          </p:nvPicPr>
          <p:blipFill>
            <a:blip r:embed="rId40" cstate="print"/>
            <a:stretch>
              <a:fillRect/>
            </a:stretch>
          </p:blipFill>
          <p:spPr>
            <a:xfrm>
              <a:off x="4711833" y="2676049"/>
              <a:ext cx="212946" cy="93735"/>
            </a:xfrm>
            <a:prstGeom prst="rect">
              <a:avLst/>
            </a:prstGeom>
          </p:spPr>
        </p:pic>
        <p:sp>
          <p:nvSpPr>
            <p:cNvPr id="103" name="object 103"/>
            <p:cNvSpPr/>
            <p:nvPr/>
          </p:nvSpPr>
          <p:spPr>
            <a:xfrm>
              <a:off x="5646623" y="2676054"/>
              <a:ext cx="118110" cy="96520"/>
            </a:xfrm>
            <a:custGeom>
              <a:avLst/>
              <a:gdLst/>
              <a:ahLst/>
              <a:cxnLst/>
              <a:rect l="l" t="t" r="r" b="b"/>
              <a:pathLst>
                <a:path w="118110" h="96519">
                  <a:moveTo>
                    <a:pt x="40906" y="18021"/>
                  </a:moveTo>
                  <a:lnTo>
                    <a:pt x="39700" y="9613"/>
                  </a:lnTo>
                  <a:lnTo>
                    <a:pt x="28879" y="13220"/>
                  </a:lnTo>
                  <a:lnTo>
                    <a:pt x="24066" y="15621"/>
                  </a:lnTo>
                  <a:lnTo>
                    <a:pt x="24066" y="14427"/>
                  </a:lnTo>
                  <a:lnTo>
                    <a:pt x="26466" y="6007"/>
                  </a:lnTo>
                  <a:lnTo>
                    <a:pt x="27673" y="2400"/>
                  </a:lnTo>
                  <a:lnTo>
                    <a:pt x="28879" y="0"/>
                  </a:lnTo>
                  <a:lnTo>
                    <a:pt x="19253" y="0"/>
                  </a:lnTo>
                  <a:lnTo>
                    <a:pt x="18046" y="3606"/>
                  </a:lnTo>
                  <a:lnTo>
                    <a:pt x="18046" y="15621"/>
                  </a:lnTo>
                  <a:lnTo>
                    <a:pt x="13233" y="13220"/>
                  </a:lnTo>
                  <a:lnTo>
                    <a:pt x="7226" y="10820"/>
                  </a:lnTo>
                  <a:lnTo>
                    <a:pt x="4813" y="9613"/>
                  </a:lnTo>
                  <a:lnTo>
                    <a:pt x="0" y="18021"/>
                  </a:lnTo>
                  <a:lnTo>
                    <a:pt x="14439" y="21628"/>
                  </a:lnTo>
                  <a:lnTo>
                    <a:pt x="13233" y="22834"/>
                  </a:lnTo>
                  <a:lnTo>
                    <a:pt x="12026" y="22834"/>
                  </a:lnTo>
                  <a:lnTo>
                    <a:pt x="1206" y="33655"/>
                  </a:lnTo>
                  <a:lnTo>
                    <a:pt x="7226" y="38455"/>
                  </a:lnTo>
                  <a:lnTo>
                    <a:pt x="13233" y="32448"/>
                  </a:lnTo>
                  <a:lnTo>
                    <a:pt x="18046" y="25234"/>
                  </a:lnTo>
                  <a:lnTo>
                    <a:pt x="20459" y="31242"/>
                  </a:lnTo>
                  <a:lnTo>
                    <a:pt x="24066" y="38455"/>
                  </a:lnTo>
                  <a:lnTo>
                    <a:pt x="32486" y="33655"/>
                  </a:lnTo>
                  <a:lnTo>
                    <a:pt x="32486" y="32448"/>
                  </a:lnTo>
                  <a:lnTo>
                    <a:pt x="26466" y="24041"/>
                  </a:lnTo>
                  <a:lnTo>
                    <a:pt x="24066" y="21628"/>
                  </a:lnTo>
                  <a:lnTo>
                    <a:pt x="28879" y="21628"/>
                  </a:lnTo>
                  <a:lnTo>
                    <a:pt x="36093" y="19227"/>
                  </a:lnTo>
                  <a:lnTo>
                    <a:pt x="40906" y="18021"/>
                  </a:lnTo>
                  <a:close/>
                </a:path>
                <a:path w="118110" h="96519">
                  <a:moveTo>
                    <a:pt x="117906" y="1206"/>
                  </a:moveTo>
                  <a:lnTo>
                    <a:pt x="109486" y="1206"/>
                  </a:lnTo>
                  <a:lnTo>
                    <a:pt x="62560" y="96139"/>
                  </a:lnTo>
                  <a:lnTo>
                    <a:pt x="72186" y="96139"/>
                  </a:lnTo>
                  <a:lnTo>
                    <a:pt x="117906" y="1206"/>
                  </a:lnTo>
                  <a:close/>
                </a:path>
              </a:pathLst>
            </a:custGeom>
            <a:solidFill>
              <a:srgbClr val="009ED9"/>
            </a:solidFill>
          </p:spPr>
          <p:txBody>
            <a:bodyPr wrap="square" lIns="0" tIns="0" rIns="0" bIns="0" rtlCol="0"/>
            <a:lstStyle/>
            <a:p>
              <a:endParaRPr/>
            </a:p>
          </p:txBody>
        </p:sp>
        <p:pic>
          <p:nvPicPr>
            <p:cNvPr id="104" name="object 104"/>
            <p:cNvPicPr/>
            <p:nvPr/>
          </p:nvPicPr>
          <p:blipFill>
            <a:blip r:embed="rId41" cstate="print"/>
            <a:stretch>
              <a:fillRect/>
            </a:stretch>
          </p:blipFill>
          <p:spPr>
            <a:xfrm>
              <a:off x="4627617" y="2677251"/>
              <a:ext cx="1132104" cy="425412"/>
            </a:xfrm>
            <a:prstGeom prst="rect">
              <a:avLst/>
            </a:prstGeom>
          </p:spPr>
        </p:pic>
        <p:sp>
          <p:nvSpPr>
            <p:cNvPr id="105" name="object 105"/>
            <p:cNvSpPr/>
            <p:nvPr/>
          </p:nvSpPr>
          <p:spPr>
            <a:xfrm>
              <a:off x="5792204" y="2883948"/>
              <a:ext cx="34925" cy="11430"/>
            </a:xfrm>
            <a:custGeom>
              <a:avLst/>
              <a:gdLst/>
              <a:ahLst/>
              <a:cxnLst/>
              <a:rect l="l" t="t" r="r" b="b"/>
              <a:pathLst>
                <a:path w="34925" h="11430">
                  <a:moveTo>
                    <a:pt x="34889" y="10815"/>
                  </a:moveTo>
                  <a:lnTo>
                    <a:pt x="0" y="10815"/>
                  </a:lnTo>
                  <a:lnTo>
                    <a:pt x="0" y="0"/>
                  </a:lnTo>
                  <a:lnTo>
                    <a:pt x="34889" y="0"/>
                  </a:lnTo>
                  <a:lnTo>
                    <a:pt x="34889" y="10815"/>
                  </a:lnTo>
                  <a:close/>
                </a:path>
              </a:pathLst>
            </a:custGeom>
            <a:solidFill>
              <a:srgbClr val="000000"/>
            </a:solidFill>
          </p:spPr>
          <p:txBody>
            <a:bodyPr wrap="square" lIns="0" tIns="0" rIns="0" bIns="0" rtlCol="0"/>
            <a:lstStyle/>
            <a:p>
              <a:endParaRPr/>
            </a:p>
          </p:txBody>
        </p:sp>
        <p:pic>
          <p:nvPicPr>
            <p:cNvPr id="106" name="object 106"/>
            <p:cNvPicPr/>
            <p:nvPr/>
          </p:nvPicPr>
          <p:blipFill>
            <a:blip r:embed="rId42" cstate="print"/>
            <a:stretch>
              <a:fillRect/>
            </a:stretch>
          </p:blipFill>
          <p:spPr>
            <a:xfrm>
              <a:off x="5848749" y="2831072"/>
              <a:ext cx="123917" cy="91388"/>
            </a:xfrm>
            <a:prstGeom prst="rect">
              <a:avLst/>
            </a:prstGeom>
          </p:spPr>
        </p:pic>
        <p:sp>
          <p:nvSpPr>
            <p:cNvPr id="107" name="object 107"/>
            <p:cNvSpPr/>
            <p:nvPr/>
          </p:nvSpPr>
          <p:spPr>
            <a:xfrm>
              <a:off x="4637240" y="2831083"/>
              <a:ext cx="1641475" cy="245745"/>
            </a:xfrm>
            <a:custGeom>
              <a:avLst/>
              <a:gdLst/>
              <a:ahLst/>
              <a:cxnLst/>
              <a:rect l="l" t="t" r="r" b="b"/>
              <a:pathLst>
                <a:path w="1641475" h="245744">
                  <a:moveTo>
                    <a:pt x="34886" y="206692"/>
                  </a:moveTo>
                  <a:lnTo>
                    <a:pt x="0" y="206692"/>
                  </a:lnTo>
                  <a:lnTo>
                    <a:pt x="0" y="217512"/>
                  </a:lnTo>
                  <a:lnTo>
                    <a:pt x="34886" y="217512"/>
                  </a:lnTo>
                  <a:lnTo>
                    <a:pt x="34886" y="206692"/>
                  </a:lnTo>
                  <a:close/>
                </a:path>
                <a:path w="1641475" h="245744">
                  <a:moveTo>
                    <a:pt x="132334" y="179057"/>
                  </a:moveTo>
                  <a:lnTo>
                    <a:pt x="122707" y="179057"/>
                  </a:lnTo>
                  <a:lnTo>
                    <a:pt x="113080" y="221107"/>
                  </a:lnTo>
                  <a:lnTo>
                    <a:pt x="113080" y="222313"/>
                  </a:lnTo>
                  <a:lnTo>
                    <a:pt x="110680" y="231927"/>
                  </a:lnTo>
                  <a:lnTo>
                    <a:pt x="109474" y="221107"/>
                  </a:lnTo>
                  <a:lnTo>
                    <a:pt x="109474" y="217512"/>
                  </a:lnTo>
                  <a:lnTo>
                    <a:pt x="104216" y="193471"/>
                  </a:lnTo>
                  <a:lnTo>
                    <a:pt x="101053" y="179057"/>
                  </a:lnTo>
                  <a:lnTo>
                    <a:pt x="89027" y="179057"/>
                  </a:lnTo>
                  <a:lnTo>
                    <a:pt x="80606" y="217512"/>
                  </a:lnTo>
                  <a:lnTo>
                    <a:pt x="79400" y="222313"/>
                  </a:lnTo>
                  <a:lnTo>
                    <a:pt x="78193" y="231927"/>
                  </a:lnTo>
                  <a:lnTo>
                    <a:pt x="75793" y="219913"/>
                  </a:lnTo>
                  <a:lnTo>
                    <a:pt x="75793" y="217512"/>
                  </a:lnTo>
                  <a:lnTo>
                    <a:pt x="67373" y="179057"/>
                  </a:lnTo>
                  <a:lnTo>
                    <a:pt x="56540" y="179057"/>
                  </a:lnTo>
                  <a:lnTo>
                    <a:pt x="72186" y="245148"/>
                  </a:lnTo>
                  <a:lnTo>
                    <a:pt x="84213" y="245148"/>
                  </a:lnTo>
                  <a:lnTo>
                    <a:pt x="86982" y="231927"/>
                  </a:lnTo>
                  <a:lnTo>
                    <a:pt x="95034" y="193471"/>
                  </a:lnTo>
                  <a:lnTo>
                    <a:pt x="105867" y="245148"/>
                  </a:lnTo>
                  <a:lnTo>
                    <a:pt x="116700" y="245148"/>
                  </a:lnTo>
                  <a:lnTo>
                    <a:pt x="119824" y="231927"/>
                  </a:lnTo>
                  <a:lnTo>
                    <a:pt x="132334" y="179057"/>
                  </a:lnTo>
                  <a:close/>
                </a:path>
                <a:path w="1641475" h="245744">
                  <a:moveTo>
                    <a:pt x="1430464" y="0"/>
                  </a:moveTo>
                  <a:lnTo>
                    <a:pt x="1419631" y="0"/>
                  </a:lnTo>
                  <a:lnTo>
                    <a:pt x="1419631" y="60083"/>
                  </a:lnTo>
                  <a:lnTo>
                    <a:pt x="1417510" y="72961"/>
                  </a:lnTo>
                  <a:lnTo>
                    <a:pt x="1412570" y="80213"/>
                  </a:lnTo>
                  <a:lnTo>
                    <a:pt x="1406944" y="83400"/>
                  </a:lnTo>
                  <a:lnTo>
                    <a:pt x="1402791" y="84112"/>
                  </a:lnTo>
                  <a:lnTo>
                    <a:pt x="1396923" y="83045"/>
                  </a:lnTo>
                  <a:lnTo>
                    <a:pt x="1391069" y="79159"/>
                  </a:lnTo>
                  <a:lnTo>
                    <a:pt x="1386547" y="71437"/>
                  </a:lnTo>
                  <a:lnTo>
                    <a:pt x="1384744" y="58877"/>
                  </a:lnTo>
                  <a:lnTo>
                    <a:pt x="1385011" y="52908"/>
                  </a:lnTo>
                  <a:lnTo>
                    <a:pt x="1386852" y="44462"/>
                  </a:lnTo>
                  <a:lnTo>
                    <a:pt x="1391856" y="36906"/>
                  </a:lnTo>
                  <a:lnTo>
                    <a:pt x="1401597" y="33642"/>
                  </a:lnTo>
                  <a:lnTo>
                    <a:pt x="1410500" y="35915"/>
                  </a:lnTo>
                  <a:lnTo>
                    <a:pt x="1416024" y="41910"/>
                  </a:lnTo>
                  <a:lnTo>
                    <a:pt x="1418844" y="50368"/>
                  </a:lnTo>
                  <a:lnTo>
                    <a:pt x="1419631" y="60083"/>
                  </a:lnTo>
                  <a:lnTo>
                    <a:pt x="1419631" y="0"/>
                  </a:lnTo>
                  <a:lnTo>
                    <a:pt x="1418437" y="0"/>
                  </a:lnTo>
                  <a:lnTo>
                    <a:pt x="1418437" y="32435"/>
                  </a:lnTo>
                  <a:lnTo>
                    <a:pt x="1414830" y="27635"/>
                  </a:lnTo>
                  <a:lnTo>
                    <a:pt x="1408811" y="24028"/>
                  </a:lnTo>
                  <a:lnTo>
                    <a:pt x="1400390" y="24028"/>
                  </a:lnTo>
                  <a:lnTo>
                    <a:pt x="1389468" y="26428"/>
                  </a:lnTo>
                  <a:lnTo>
                    <a:pt x="1380693" y="33337"/>
                  </a:lnTo>
                  <a:lnTo>
                    <a:pt x="1374838" y="44310"/>
                  </a:lnTo>
                  <a:lnTo>
                    <a:pt x="1372717" y="58877"/>
                  </a:lnTo>
                  <a:lnTo>
                    <a:pt x="1375029" y="72758"/>
                  </a:lnTo>
                  <a:lnTo>
                    <a:pt x="1381290" y="83362"/>
                  </a:lnTo>
                  <a:lnTo>
                    <a:pt x="1390484" y="90144"/>
                  </a:lnTo>
                  <a:lnTo>
                    <a:pt x="1401597" y="92532"/>
                  </a:lnTo>
                  <a:lnTo>
                    <a:pt x="1413624" y="92532"/>
                  </a:lnTo>
                  <a:lnTo>
                    <a:pt x="1418882" y="84112"/>
                  </a:lnTo>
                  <a:lnTo>
                    <a:pt x="1419631" y="82918"/>
                  </a:lnTo>
                  <a:lnTo>
                    <a:pt x="1419631" y="91325"/>
                  </a:lnTo>
                  <a:lnTo>
                    <a:pt x="1430464" y="91325"/>
                  </a:lnTo>
                  <a:lnTo>
                    <a:pt x="1430464" y="82918"/>
                  </a:lnTo>
                  <a:lnTo>
                    <a:pt x="1430464" y="33642"/>
                  </a:lnTo>
                  <a:lnTo>
                    <a:pt x="1430464" y="32435"/>
                  </a:lnTo>
                  <a:lnTo>
                    <a:pt x="1430464" y="0"/>
                  </a:lnTo>
                  <a:close/>
                </a:path>
                <a:path w="1641475" h="245744">
                  <a:moveTo>
                    <a:pt x="1506258" y="90119"/>
                  </a:moveTo>
                  <a:lnTo>
                    <a:pt x="1505051" y="80505"/>
                  </a:lnTo>
                  <a:lnTo>
                    <a:pt x="1502651" y="81711"/>
                  </a:lnTo>
                  <a:lnTo>
                    <a:pt x="1496631" y="82918"/>
                  </a:lnTo>
                  <a:lnTo>
                    <a:pt x="1483398" y="82918"/>
                  </a:lnTo>
                  <a:lnTo>
                    <a:pt x="1478584" y="78105"/>
                  </a:lnTo>
                  <a:lnTo>
                    <a:pt x="1478584" y="33642"/>
                  </a:lnTo>
                  <a:lnTo>
                    <a:pt x="1501444" y="33642"/>
                  </a:lnTo>
                  <a:lnTo>
                    <a:pt x="1501444" y="25234"/>
                  </a:lnTo>
                  <a:lnTo>
                    <a:pt x="1478584" y="25234"/>
                  </a:lnTo>
                  <a:lnTo>
                    <a:pt x="1478584" y="2400"/>
                  </a:lnTo>
                  <a:lnTo>
                    <a:pt x="1467764" y="9613"/>
                  </a:lnTo>
                  <a:lnTo>
                    <a:pt x="1467764" y="25234"/>
                  </a:lnTo>
                  <a:lnTo>
                    <a:pt x="1450911" y="25234"/>
                  </a:lnTo>
                  <a:lnTo>
                    <a:pt x="1450911" y="33642"/>
                  </a:lnTo>
                  <a:lnTo>
                    <a:pt x="1467764" y="33642"/>
                  </a:lnTo>
                  <a:lnTo>
                    <a:pt x="1467764" y="70891"/>
                  </a:lnTo>
                  <a:lnTo>
                    <a:pt x="1468958" y="79349"/>
                  </a:lnTo>
                  <a:lnTo>
                    <a:pt x="1472869" y="86220"/>
                  </a:lnTo>
                  <a:lnTo>
                    <a:pt x="1479943" y="90843"/>
                  </a:lnTo>
                  <a:lnTo>
                    <a:pt x="1490624" y="92532"/>
                  </a:lnTo>
                  <a:lnTo>
                    <a:pt x="1496631" y="92532"/>
                  </a:lnTo>
                  <a:lnTo>
                    <a:pt x="1503857" y="91325"/>
                  </a:lnTo>
                  <a:lnTo>
                    <a:pt x="1506258" y="90119"/>
                  </a:lnTo>
                  <a:close/>
                </a:path>
                <a:path w="1641475" h="245744">
                  <a:moveTo>
                    <a:pt x="1584464" y="38455"/>
                  </a:moveTo>
                  <a:lnTo>
                    <a:pt x="1582051" y="33642"/>
                  </a:lnTo>
                  <a:lnTo>
                    <a:pt x="1577238" y="26428"/>
                  </a:lnTo>
                  <a:lnTo>
                    <a:pt x="1568818" y="24028"/>
                  </a:lnTo>
                  <a:lnTo>
                    <a:pt x="1556791" y="24028"/>
                  </a:lnTo>
                  <a:lnTo>
                    <a:pt x="1549565" y="25234"/>
                  </a:lnTo>
                  <a:lnTo>
                    <a:pt x="1542351" y="32435"/>
                  </a:lnTo>
                  <a:lnTo>
                    <a:pt x="1542351" y="0"/>
                  </a:lnTo>
                  <a:lnTo>
                    <a:pt x="1530324" y="0"/>
                  </a:lnTo>
                  <a:lnTo>
                    <a:pt x="1530324" y="91325"/>
                  </a:lnTo>
                  <a:lnTo>
                    <a:pt x="1542351" y="91325"/>
                  </a:lnTo>
                  <a:lnTo>
                    <a:pt x="1542351" y="46863"/>
                  </a:lnTo>
                  <a:lnTo>
                    <a:pt x="1547164" y="37249"/>
                  </a:lnTo>
                  <a:lnTo>
                    <a:pt x="1553184" y="33642"/>
                  </a:lnTo>
                  <a:lnTo>
                    <a:pt x="1573631" y="33642"/>
                  </a:lnTo>
                  <a:lnTo>
                    <a:pt x="1573631" y="91325"/>
                  </a:lnTo>
                  <a:lnTo>
                    <a:pt x="1584464" y="91325"/>
                  </a:lnTo>
                  <a:lnTo>
                    <a:pt x="1584464" y="49263"/>
                  </a:lnTo>
                  <a:lnTo>
                    <a:pt x="1584464" y="38455"/>
                  </a:lnTo>
                  <a:close/>
                </a:path>
                <a:path w="1641475" h="245744">
                  <a:moveTo>
                    <a:pt x="1641005" y="75704"/>
                  </a:moveTo>
                  <a:lnTo>
                    <a:pt x="1627771" y="75704"/>
                  </a:lnTo>
                  <a:lnTo>
                    <a:pt x="1627771" y="91325"/>
                  </a:lnTo>
                  <a:lnTo>
                    <a:pt x="1641005" y="91325"/>
                  </a:lnTo>
                  <a:lnTo>
                    <a:pt x="1641005" y="75704"/>
                  </a:lnTo>
                  <a:close/>
                </a:path>
                <a:path w="1641475" h="245744">
                  <a:moveTo>
                    <a:pt x="1641005" y="25234"/>
                  </a:moveTo>
                  <a:lnTo>
                    <a:pt x="1627771" y="25234"/>
                  </a:lnTo>
                  <a:lnTo>
                    <a:pt x="1627771" y="40855"/>
                  </a:lnTo>
                  <a:lnTo>
                    <a:pt x="1641005" y="40855"/>
                  </a:lnTo>
                  <a:lnTo>
                    <a:pt x="1641005" y="25234"/>
                  </a:lnTo>
                  <a:close/>
                </a:path>
              </a:pathLst>
            </a:custGeom>
            <a:solidFill>
              <a:srgbClr val="000000"/>
            </a:solidFill>
          </p:spPr>
          <p:txBody>
            <a:bodyPr wrap="square" lIns="0" tIns="0" rIns="0" bIns="0" rtlCol="0"/>
            <a:lstStyle/>
            <a:p>
              <a:endParaRPr/>
            </a:p>
          </p:txBody>
        </p:sp>
        <p:pic>
          <p:nvPicPr>
            <p:cNvPr id="108" name="object 108"/>
            <p:cNvPicPr/>
            <p:nvPr/>
          </p:nvPicPr>
          <p:blipFill>
            <a:blip r:embed="rId43" cstate="print"/>
            <a:stretch>
              <a:fillRect/>
            </a:stretch>
          </p:blipFill>
          <p:spPr>
            <a:xfrm>
              <a:off x="6394951" y="2831072"/>
              <a:ext cx="138354" cy="92533"/>
            </a:xfrm>
            <a:prstGeom prst="rect">
              <a:avLst/>
            </a:prstGeom>
          </p:spPr>
        </p:pic>
        <p:sp>
          <p:nvSpPr>
            <p:cNvPr id="109" name="object 109"/>
            <p:cNvSpPr/>
            <p:nvPr/>
          </p:nvSpPr>
          <p:spPr>
            <a:xfrm>
              <a:off x="6556164" y="2831072"/>
              <a:ext cx="34290" cy="91440"/>
            </a:xfrm>
            <a:custGeom>
              <a:avLst/>
              <a:gdLst/>
              <a:ahLst/>
              <a:cxnLst/>
              <a:rect l="l" t="t" r="r" b="b"/>
              <a:pathLst>
                <a:path w="34290" h="91439">
                  <a:moveTo>
                    <a:pt x="33686" y="91331"/>
                  </a:moveTo>
                  <a:lnTo>
                    <a:pt x="21655" y="91331"/>
                  </a:lnTo>
                  <a:lnTo>
                    <a:pt x="21655" y="20429"/>
                  </a:lnTo>
                  <a:lnTo>
                    <a:pt x="14437" y="26438"/>
                  </a:lnTo>
                  <a:lnTo>
                    <a:pt x="3609" y="32446"/>
                  </a:lnTo>
                  <a:lnTo>
                    <a:pt x="0" y="33648"/>
                  </a:lnTo>
                  <a:lnTo>
                    <a:pt x="0" y="22832"/>
                  </a:lnTo>
                  <a:lnTo>
                    <a:pt x="8026" y="18589"/>
                  </a:lnTo>
                  <a:lnTo>
                    <a:pt x="15489" y="13219"/>
                  </a:lnTo>
                  <a:lnTo>
                    <a:pt x="21824" y="6947"/>
                  </a:lnTo>
                  <a:lnTo>
                    <a:pt x="26467" y="0"/>
                  </a:lnTo>
                  <a:lnTo>
                    <a:pt x="33686" y="0"/>
                  </a:lnTo>
                  <a:lnTo>
                    <a:pt x="33686" y="91331"/>
                  </a:lnTo>
                  <a:close/>
                </a:path>
              </a:pathLst>
            </a:custGeom>
            <a:solidFill>
              <a:srgbClr val="000000"/>
            </a:solidFill>
          </p:spPr>
          <p:txBody>
            <a:bodyPr wrap="square" lIns="0" tIns="0" rIns="0" bIns="0" rtlCol="0"/>
            <a:lstStyle/>
            <a:p>
              <a:endParaRPr/>
            </a:p>
          </p:txBody>
        </p:sp>
        <p:pic>
          <p:nvPicPr>
            <p:cNvPr id="110" name="object 110"/>
            <p:cNvPicPr/>
            <p:nvPr/>
          </p:nvPicPr>
          <p:blipFill>
            <a:blip r:embed="rId44" cstate="print"/>
            <a:stretch>
              <a:fillRect/>
            </a:stretch>
          </p:blipFill>
          <p:spPr>
            <a:xfrm>
              <a:off x="6629553" y="2855107"/>
              <a:ext cx="134745" cy="92533"/>
            </a:xfrm>
            <a:prstGeom prst="rect">
              <a:avLst/>
            </a:prstGeom>
          </p:spPr>
        </p:pic>
        <p:sp>
          <p:nvSpPr>
            <p:cNvPr id="111" name="object 111"/>
            <p:cNvSpPr/>
            <p:nvPr/>
          </p:nvSpPr>
          <p:spPr>
            <a:xfrm>
              <a:off x="3713264" y="2829877"/>
              <a:ext cx="3108960" cy="734695"/>
            </a:xfrm>
            <a:custGeom>
              <a:avLst/>
              <a:gdLst/>
              <a:ahLst/>
              <a:cxnLst/>
              <a:rect l="l" t="t" r="r" b="b"/>
              <a:pathLst>
                <a:path w="3108959" h="734695">
                  <a:moveTo>
                    <a:pt x="34886" y="669366"/>
                  </a:moveTo>
                  <a:lnTo>
                    <a:pt x="27940" y="667461"/>
                  </a:lnTo>
                  <a:lnTo>
                    <a:pt x="24358" y="662305"/>
                  </a:lnTo>
                  <a:lnTo>
                    <a:pt x="23050" y="654659"/>
                  </a:lnTo>
                  <a:lnTo>
                    <a:pt x="22860" y="645325"/>
                  </a:lnTo>
                  <a:lnTo>
                    <a:pt x="22860" y="626097"/>
                  </a:lnTo>
                  <a:lnTo>
                    <a:pt x="18046" y="621296"/>
                  </a:lnTo>
                  <a:lnTo>
                    <a:pt x="14439" y="615289"/>
                  </a:lnTo>
                  <a:lnTo>
                    <a:pt x="0" y="615289"/>
                  </a:lnTo>
                  <a:lnTo>
                    <a:pt x="0" y="624903"/>
                  </a:lnTo>
                  <a:lnTo>
                    <a:pt x="12026" y="624903"/>
                  </a:lnTo>
                  <a:lnTo>
                    <a:pt x="12026" y="646531"/>
                  </a:lnTo>
                  <a:lnTo>
                    <a:pt x="12573" y="656945"/>
                  </a:lnTo>
                  <a:lnTo>
                    <a:pt x="14592" y="665010"/>
                  </a:lnTo>
                  <a:lnTo>
                    <a:pt x="18630" y="671029"/>
                  </a:lnTo>
                  <a:lnTo>
                    <a:pt x="25260" y="675373"/>
                  </a:lnTo>
                  <a:lnTo>
                    <a:pt x="17614" y="680516"/>
                  </a:lnTo>
                  <a:lnTo>
                    <a:pt x="13690" y="687692"/>
                  </a:lnTo>
                  <a:lnTo>
                    <a:pt x="12242" y="698017"/>
                  </a:lnTo>
                  <a:lnTo>
                    <a:pt x="12026" y="712622"/>
                  </a:lnTo>
                  <a:lnTo>
                    <a:pt x="12026" y="723442"/>
                  </a:lnTo>
                  <a:lnTo>
                    <a:pt x="9626" y="724636"/>
                  </a:lnTo>
                  <a:lnTo>
                    <a:pt x="0" y="724636"/>
                  </a:lnTo>
                  <a:lnTo>
                    <a:pt x="0" y="734250"/>
                  </a:lnTo>
                  <a:lnTo>
                    <a:pt x="14439" y="734250"/>
                  </a:lnTo>
                  <a:lnTo>
                    <a:pt x="18046" y="729449"/>
                  </a:lnTo>
                  <a:lnTo>
                    <a:pt x="20828" y="724827"/>
                  </a:lnTo>
                  <a:lnTo>
                    <a:pt x="22263" y="719531"/>
                  </a:lnTo>
                  <a:lnTo>
                    <a:pt x="22783" y="712889"/>
                  </a:lnTo>
                  <a:lnTo>
                    <a:pt x="22860" y="704215"/>
                  </a:lnTo>
                  <a:lnTo>
                    <a:pt x="23050" y="695388"/>
                  </a:lnTo>
                  <a:lnTo>
                    <a:pt x="24358" y="687692"/>
                  </a:lnTo>
                  <a:lnTo>
                    <a:pt x="27940" y="682244"/>
                  </a:lnTo>
                  <a:lnTo>
                    <a:pt x="34886" y="680173"/>
                  </a:lnTo>
                  <a:lnTo>
                    <a:pt x="34886" y="669366"/>
                  </a:lnTo>
                  <a:close/>
                </a:path>
                <a:path w="3108959" h="734695">
                  <a:moveTo>
                    <a:pt x="255054" y="538378"/>
                  </a:moveTo>
                  <a:lnTo>
                    <a:pt x="241820" y="538378"/>
                  </a:lnTo>
                  <a:lnTo>
                    <a:pt x="241820" y="553999"/>
                  </a:lnTo>
                  <a:lnTo>
                    <a:pt x="255054" y="553999"/>
                  </a:lnTo>
                  <a:lnTo>
                    <a:pt x="255054" y="538378"/>
                  </a:lnTo>
                  <a:close/>
                </a:path>
                <a:path w="3108959" h="734695">
                  <a:moveTo>
                    <a:pt x="332054" y="538378"/>
                  </a:moveTo>
                  <a:lnTo>
                    <a:pt x="318820" y="538378"/>
                  </a:lnTo>
                  <a:lnTo>
                    <a:pt x="318820" y="553999"/>
                  </a:lnTo>
                  <a:lnTo>
                    <a:pt x="332054" y="553999"/>
                  </a:lnTo>
                  <a:lnTo>
                    <a:pt x="332054" y="538378"/>
                  </a:lnTo>
                  <a:close/>
                </a:path>
                <a:path w="3108959" h="734695">
                  <a:moveTo>
                    <a:pt x="409054" y="538378"/>
                  </a:moveTo>
                  <a:lnTo>
                    <a:pt x="395820" y="538378"/>
                  </a:lnTo>
                  <a:lnTo>
                    <a:pt x="395820" y="553999"/>
                  </a:lnTo>
                  <a:lnTo>
                    <a:pt x="409054" y="553999"/>
                  </a:lnTo>
                  <a:lnTo>
                    <a:pt x="409054" y="538378"/>
                  </a:lnTo>
                  <a:close/>
                </a:path>
                <a:path w="3108959" h="734695">
                  <a:moveTo>
                    <a:pt x="3108782" y="60083"/>
                  </a:moveTo>
                  <a:lnTo>
                    <a:pt x="3105886" y="38862"/>
                  </a:lnTo>
                  <a:lnTo>
                    <a:pt x="3099155" y="21031"/>
                  </a:lnTo>
                  <a:lnTo>
                    <a:pt x="3091523" y="7696"/>
                  </a:lnTo>
                  <a:lnTo>
                    <a:pt x="3085922" y="0"/>
                  </a:lnTo>
                  <a:lnTo>
                    <a:pt x="3077502" y="0"/>
                  </a:lnTo>
                  <a:lnTo>
                    <a:pt x="3086595" y="15976"/>
                  </a:lnTo>
                  <a:lnTo>
                    <a:pt x="3092539" y="31394"/>
                  </a:lnTo>
                  <a:lnTo>
                    <a:pt x="3095764" y="46139"/>
                  </a:lnTo>
                  <a:lnTo>
                    <a:pt x="3096742" y="60083"/>
                  </a:lnTo>
                  <a:lnTo>
                    <a:pt x="3095104" y="78905"/>
                  </a:lnTo>
                  <a:lnTo>
                    <a:pt x="3090875" y="94335"/>
                  </a:lnTo>
                  <a:lnTo>
                    <a:pt x="3085071" y="107061"/>
                  </a:lnTo>
                  <a:lnTo>
                    <a:pt x="3078696" y="117767"/>
                  </a:lnTo>
                  <a:lnTo>
                    <a:pt x="3077502" y="118973"/>
                  </a:lnTo>
                  <a:lnTo>
                    <a:pt x="3085922" y="118973"/>
                  </a:lnTo>
                  <a:lnTo>
                    <a:pt x="3087116" y="117767"/>
                  </a:lnTo>
                  <a:lnTo>
                    <a:pt x="3089529" y="114160"/>
                  </a:lnTo>
                  <a:lnTo>
                    <a:pt x="3093135" y="109359"/>
                  </a:lnTo>
                  <a:lnTo>
                    <a:pt x="3099638" y="97091"/>
                  </a:lnTo>
                  <a:lnTo>
                    <a:pt x="3104565" y="85166"/>
                  </a:lnTo>
                  <a:lnTo>
                    <a:pt x="3107690" y="73025"/>
                  </a:lnTo>
                  <a:lnTo>
                    <a:pt x="3108782" y="60083"/>
                  </a:lnTo>
                  <a:close/>
                </a:path>
              </a:pathLst>
            </a:custGeom>
            <a:solidFill>
              <a:srgbClr val="000000"/>
            </a:solidFill>
          </p:spPr>
          <p:txBody>
            <a:bodyPr wrap="square" lIns="0" tIns="0" rIns="0" bIns="0" rtlCol="0"/>
            <a:lstStyle/>
            <a:p>
              <a:endParaRPr/>
            </a:p>
          </p:txBody>
        </p:sp>
        <p:sp>
          <p:nvSpPr>
            <p:cNvPr id="112" name="object 112"/>
            <p:cNvSpPr/>
            <p:nvPr/>
          </p:nvSpPr>
          <p:spPr>
            <a:xfrm>
              <a:off x="3707244" y="4078477"/>
              <a:ext cx="132715" cy="95250"/>
            </a:xfrm>
            <a:custGeom>
              <a:avLst/>
              <a:gdLst/>
              <a:ahLst/>
              <a:cxnLst/>
              <a:rect l="l" t="t" r="r" b="b"/>
              <a:pathLst>
                <a:path w="132714" h="95250">
                  <a:moveTo>
                    <a:pt x="55346" y="1193"/>
                  </a:moveTo>
                  <a:lnTo>
                    <a:pt x="46926" y="1193"/>
                  </a:lnTo>
                  <a:lnTo>
                    <a:pt x="0" y="94932"/>
                  </a:lnTo>
                  <a:lnTo>
                    <a:pt x="9626" y="94932"/>
                  </a:lnTo>
                  <a:lnTo>
                    <a:pt x="55346" y="1193"/>
                  </a:lnTo>
                  <a:close/>
                </a:path>
                <a:path w="132714" h="95250">
                  <a:moveTo>
                    <a:pt x="132346" y="18021"/>
                  </a:moveTo>
                  <a:lnTo>
                    <a:pt x="132041" y="15621"/>
                  </a:lnTo>
                  <a:lnTo>
                    <a:pt x="131889" y="14414"/>
                  </a:lnTo>
                  <a:lnTo>
                    <a:pt x="131140" y="8407"/>
                  </a:lnTo>
                  <a:lnTo>
                    <a:pt x="120319" y="12014"/>
                  </a:lnTo>
                  <a:lnTo>
                    <a:pt x="115506" y="14414"/>
                  </a:lnTo>
                  <a:lnTo>
                    <a:pt x="115506" y="13220"/>
                  </a:lnTo>
                  <a:lnTo>
                    <a:pt x="119113" y="2400"/>
                  </a:lnTo>
                  <a:lnTo>
                    <a:pt x="120319" y="0"/>
                  </a:lnTo>
                  <a:lnTo>
                    <a:pt x="110693" y="0"/>
                  </a:lnTo>
                  <a:lnTo>
                    <a:pt x="109486" y="3606"/>
                  </a:lnTo>
                  <a:lnTo>
                    <a:pt x="109486" y="15621"/>
                  </a:lnTo>
                  <a:lnTo>
                    <a:pt x="104673" y="12014"/>
                  </a:lnTo>
                  <a:lnTo>
                    <a:pt x="98653" y="9613"/>
                  </a:lnTo>
                  <a:lnTo>
                    <a:pt x="96253" y="8407"/>
                  </a:lnTo>
                  <a:lnTo>
                    <a:pt x="91440" y="18021"/>
                  </a:lnTo>
                  <a:lnTo>
                    <a:pt x="105879" y="21628"/>
                  </a:lnTo>
                  <a:lnTo>
                    <a:pt x="104673" y="21628"/>
                  </a:lnTo>
                  <a:lnTo>
                    <a:pt x="103466" y="22834"/>
                  </a:lnTo>
                  <a:lnTo>
                    <a:pt x="98653" y="26428"/>
                  </a:lnTo>
                  <a:lnTo>
                    <a:pt x="92646" y="32448"/>
                  </a:lnTo>
                  <a:lnTo>
                    <a:pt x="98653" y="38455"/>
                  </a:lnTo>
                  <a:lnTo>
                    <a:pt x="104673" y="32448"/>
                  </a:lnTo>
                  <a:lnTo>
                    <a:pt x="109486" y="25234"/>
                  </a:lnTo>
                  <a:lnTo>
                    <a:pt x="111887" y="30035"/>
                  </a:lnTo>
                  <a:lnTo>
                    <a:pt x="113093" y="33642"/>
                  </a:lnTo>
                  <a:lnTo>
                    <a:pt x="115506" y="38455"/>
                  </a:lnTo>
                  <a:lnTo>
                    <a:pt x="123926" y="32448"/>
                  </a:lnTo>
                  <a:lnTo>
                    <a:pt x="118770" y="25234"/>
                  </a:lnTo>
                  <a:lnTo>
                    <a:pt x="117906" y="24028"/>
                  </a:lnTo>
                  <a:lnTo>
                    <a:pt x="115506" y="21628"/>
                  </a:lnTo>
                  <a:lnTo>
                    <a:pt x="120319" y="20421"/>
                  </a:lnTo>
                  <a:lnTo>
                    <a:pt x="127533" y="19227"/>
                  </a:lnTo>
                  <a:lnTo>
                    <a:pt x="132346" y="18021"/>
                  </a:lnTo>
                  <a:close/>
                </a:path>
              </a:pathLst>
            </a:custGeom>
            <a:solidFill>
              <a:srgbClr val="009ED9"/>
            </a:solidFill>
          </p:spPr>
          <p:txBody>
            <a:bodyPr wrap="square" lIns="0" tIns="0" rIns="0" bIns="0" rtlCol="0"/>
            <a:lstStyle/>
            <a:p>
              <a:endParaRPr/>
            </a:p>
          </p:txBody>
        </p:sp>
        <p:pic>
          <p:nvPicPr>
            <p:cNvPr id="113" name="object 113"/>
            <p:cNvPicPr/>
            <p:nvPr/>
          </p:nvPicPr>
          <p:blipFill>
            <a:blip r:embed="rId45" cstate="print"/>
            <a:stretch>
              <a:fillRect/>
            </a:stretch>
          </p:blipFill>
          <p:spPr>
            <a:xfrm>
              <a:off x="3933436" y="4078467"/>
              <a:ext cx="222570" cy="93735"/>
            </a:xfrm>
            <a:prstGeom prst="rect">
              <a:avLst/>
            </a:prstGeom>
          </p:spPr>
        </p:pic>
        <p:pic>
          <p:nvPicPr>
            <p:cNvPr id="114" name="object 114"/>
            <p:cNvPicPr/>
            <p:nvPr/>
          </p:nvPicPr>
          <p:blipFill>
            <a:blip r:embed="rId46" cstate="print"/>
            <a:stretch>
              <a:fillRect/>
            </a:stretch>
          </p:blipFill>
          <p:spPr>
            <a:xfrm>
              <a:off x="4243833" y="4103703"/>
              <a:ext cx="139558" cy="68498"/>
            </a:xfrm>
            <a:prstGeom prst="rect">
              <a:avLst/>
            </a:prstGeom>
          </p:spPr>
        </p:pic>
        <p:sp>
          <p:nvSpPr>
            <p:cNvPr id="115" name="object 115"/>
            <p:cNvSpPr/>
            <p:nvPr/>
          </p:nvSpPr>
          <p:spPr>
            <a:xfrm>
              <a:off x="4411061" y="4079669"/>
              <a:ext cx="34925" cy="91440"/>
            </a:xfrm>
            <a:custGeom>
              <a:avLst/>
              <a:gdLst/>
              <a:ahLst/>
              <a:cxnLst/>
              <a:rect l="l" t="t" r="r" b="b"/>
              <a:pathLst>
                <a:path w="34925" h="91439">
                  <a:moveTo>
                    <a:pt x="15640" y="91331"/>
                  </a:moveTo>
                  <a:lnTo>
                    <a:pt x="3609" y="91331"/>
                  </a:lnTo>
                  <a:lnTo>
                    <a:pt x="21655" y="8412"/>
                  </a:lnTo>
                  <a:lnTo>
                    <a:pt x="0" y="8412"/>
                  </a:lnTo>
                  <a:lnTo>
                    <a:pt x="1203" y="0"/>
                  </a:lnTo>
                  <a:lnTo>
                    <a:pt x="34889" y="0"/>
                  </a:lnTo>
                  <a:lnTo>
                    <a:pt x="15640" y="91331"/>
                  </a:lnTo>
                  <a:close/>
                </a:path>
              </a:pathLst>
            </a:custGeom>
            <a:solidFill>
              <a:srgbClr val="009ED9"/>
            </a:solidFill>
          </p:spPr>
          <p:txBody>
            <a:bodyPr wrap="square" lIns="0" tIns="0" rIns="0" bIns="0" rtlCol="0"/>
            <a:lstStyle/>
            <a:p>
              <a:endParaRPr/>
            </a:p>
          </p:txBody>
        </p:sp>
        <p:pic>
          <p:nvPicPr>
            <p:cNvPr id="116" name="object 116"/>
            <p:cNvPicPr/>
            <p:nvPr/>
          </p:nvPicPr>
          <p:blipFill>
            <a:blip r:embed="rId47" cstate="print"/>
            <a:stretch>
              <a:fillRect/>
            </a:stretch>
          </p:blipFill>
          <p:spPr>
            <a:xfrm>
              <a:off x="4472419" y="4103704"/>
              <a:ext cx="135948" cy="68498"/>
            </a:xfrm>
            <a:prstGeom prst="rect">
              <a:avLst/>
            </a:prstGeom>
          </p:spPr>
        </p:pic>
        <p:pic>
          <p:nvPicPr>
            <p:cNvPr id="117" name="object 117"/>
            <p:cNvPicPr/>
            <p:nvPr/>
          </p:nvPicPr>
          <p:blipFill>
            <a:blip r:embed="rId48" cstate="print"/>
            <a:stretch>
              <a:fillRect/>
            </a:stretch>
          </p:blipFill>
          <p:spPr>
            <a:xfrm>
              <a:off x="4711833" y="4078468"/>
              <a:ext cx="212946" cy="93734"/>
            </a:xfrm>
            <a:prstGeom prst="rect">
              <a:avLst/>
            </a:prstGeom>
          </p:spPr>
        </p:pic>
        <p:pic>
          <p:nvPicPr>
            <p:cNvPr id="118" name="object 118"/>
            <p:cNvPicPr/>
            <p:nvPr/>
          </p:nvPicPr>
          <p:blipFill>
            <a:blip r:embed="rId49" cstate="print"/>
            <a:stretch>
              <a:fillRect/>
            </a:stretch>
          </p:blipFill>
          <p:spPr>
            <a:xfrm>
              <a:off x="4627617" y="4079669"/>
              <a:ext cx="981718" cy="271590"/>
            </a:xfrm>
            <a:prstGeom prst="rect">
              <a:avLst/>
            </a:prstGeom>
          </p:spPr>
        </p:pic>
        <p:sp>
          <p:nvSpPr>
            <p:cNvPr id="119" name="object 119"/>
            <p:cNvSpPr/>
            <p:nvPr/>
          </p:nvSpPr>
          <p:spPr>
            <a:xfrm>
              <a:off x="4239019" y="4233494"/>
              <a:ext cx="193040" cy="92710"/>
            </a:xfrm>
            <a:custGeom>
              <a:avLst/>
              <a:gdLst/>
              <a:ahLst/>
              <a:cxnLst/>
              <a:rect l="l" t="t" r="r" b="b"/>
              <a:pathLst>
                <a:path w="193039" h="92710">
                  <a:moveTo>
                    <a:pt x="61353" y="56489"/>
                  </a:moveTo>
                  <a:lnTo>
                    <a:pt x="58508" y="40767"/>
                  </a:lnTo>
                  <a:lnTo>
                    <a:pt x="52476" y="32448"/>
                  </a:lnTo>
                  <a:lnTo>
                    <a:pt x="51282" y="30797"/>
                  </a:lnTo>
                  <a:lnTo>
                    <a:pt x="50520" y="30391"/>
                  </a:lnTo>
                  <a:lnTo>
                    <a:pt x="50520" y="57683"/>
                  </a:lnTo>
                  <a:lnTo>
                    <a:pt x="49720" y="66192"/>
                  </a:lnTo>
                  <a:lnTo>
                    <a:pt x="46761" y="74358"/>
                  </a:lnTo>
                  <a:lnTo>
                    <a:pt x="40881" y="80505"/>
                  </a:lnTo>
                  <a:lnTo>
                    <a:pt x="31280" y="82918"/>
                  </a:lnTo>
                  <a:lnTo>
                    <a:pt x="25031" y="82016"/>
                  </a:lnTo>
                  <a:lnTo>
                    <a:pt x="18338" y="78409"/>
                  </a:lnTo>
                  <a:lnTo>
                    <a:pt x="13004" y="70751"/>
                  </a:lnTo>
                  <a:lnTo>
                    <a:pt x="10820" y="57683"/>
                  </a:lnTo>
                  <a:lnTo>
                    <a:pt x="13004" y="45123"/>
                  </a:lnTo>
                  <a:lnTo>
                    <a:pt x="18338" y="37401"/>
                  </a:lnTo>
                  <a:lnTo>
                    <a:pt x="25031" y="33515"/>
                  </a:lnTo>
                  <a:lnTo>
                    <a:pt x="31280" y="32448"/>
                  </a:lnTo>
                  <a:lnTo>
                    <a:pt x="38341" y="33858"/>
                  </a:lnTo>
                  <a:lnTo>
                    <a:pt x="44513" y="38303"/>
                  </a:lnTo>
                  <a:lnTo>
                    <a:pt x="48869" y="46139"/>
                  </a:lnTo>
                  <a:lnTo>
                    <a:pt x="50520" y="57683"/>
                  </a:lnTo>
                  <a:lnTo>
                    <a:pt x="50520" y="30391"/>
                  </a:lnTo>
                  <a:lnTo>
                    <a:pt x="41554" y="25552"/>
                  </a:lnTo>
                  <a:lnTo>
                    <a:pt x="31280" y="24041"/>
                  </a:lnTo>
                  <a:lnTo>
                    <a:pt x="24117" y="24549"/>
                  </a:lnTo>
                  <a:lnTo>
                    <a:pt x="0" y="50469"/>
                  </a:lnTo>
                  <a:lnTo>
                    <a:pt x="0" y="73304"/>
                  </a:lnTo>
                  <a:lnTo>
                    <a:pt x="31280" y="92532"/>
                  </a:lnTo>
                  <a:lnTo>
                    <a:pt x="37744" y="91859"/>
                  </a:lnTo>
                  <a:lnTo>
                    <a:pt x="44208" y="89827"/>
                  </a:lnTo>
                  <a:lnTo>
                    <a:pt x="50228" y="86448"/>
                  </a:lnTo>
                  <a:lnTo>
                    <a:pt x="54038" y="82918"/>
                  </a:lnTo>
                  <a:lnTo>
                    <a:pt x="55333" y="81724"/>
                  </a:lnTo>
                  <a:lnTo>
                    <a:pt x="57289" y="78282"/>
                  </a:lnTo>
                  <a:lnTo>
                    <a:pt x="59245" y="73152"/>
                  </a:lnTo>
                  <a:lnTo>
                    <a:pt x="60756" y="66001"/>
                  </a:lnTo>
                  <a:lnTo>
                    <a:pt x="61353" y="56489"/>
                  </a:lnTo>
                  <a:close/>
                </a:path>
                <a:path w="193039" h="92710">
                  <a:moveTo>
                    <a:pt x="134747" y="38455"/>
                  </a:moveTo>
                  <a:lnTo>
                    <a:pt x="132334" y="33655"/>
                  </a:lnTo>
                  <a:lnTo>
                    <a:pt x="127520" y="26441"/>
                  </a:lnTo>
                  <a:lnTo>
                    <a:pt x="119100" y="24041"/>
                  </a:lnTo>
                  <a:lnTo>
                    <a:pt x="97447" y="24041"/>
                  </a:lnTo>
                  <a:lnTo>
                    <a:pt x="91427" y="34848"/>
                  </a:lnTo>
                  <a:lnTo>
                    <a:pt x="91427" y="25234"/>
                  </a:lnTo>
                  <a:lnTo>
                    <a:pt x="80606" y="25234"/>
                  </a:lnTo>
                  <a:lnTo>
                    <a:pt x="80606" y="91338"/>
                  </a:lnTo>
                  <a:lnTo>
                    <a:pt x="92633" y="91338"/>
                  </a:lnTo>
                  <a:lnTo>
                    <a:pt x="92633" y="55283"/>
                  </a:lnTo>
                  <a:lnTo>
                    <a:pt x="93573" y="46837"/>
                  </a:lnTo>
                  <a:lnTo>
                    <a:pt x="96545" y="39966"/>
                  </a:lnTo>
                  <a:lnTo>
                    <a:pt x="101765" y="35344"/>
                  </a:lnTo>
                  <a:lnTo>
                    <a:pt x="109474" y="33655"/>
                  </a:lnTo>
                  <a:lnTo>
                    <a:pt x="123913" y="33655"/>
                  </a:lnTo>
                  <a:lnTo>
                    <a:pt x="123913" y="91338"/>
                  </a:lnTo>
                  <a:lnTo>
                    <a:pt x="134747" y="91338"/>
                  </a:lnTo>
                  <a:lnTo>
                    <a:pt x="134747" y="38455"/>
                  </a:lnTo>
                  <a:close/>
                </a:path>
                <a:path w="193039" h="92710">
                  <a:moveTo>
                    <a:pt x="192493" y="0"/>
                  </a:moveTo>
                  <a:lnTo>
                    <a:pt x="158800" y="0"/>
                  </a:lnTo>
                  <a:lnTo>
                    <a:pt x="158800" y="8890"/>
                  </a:lnTo>
                  <a:lnTo>
                    <a:pt x="180454" y="8890"/>
                  </a:lnTo>
                  <a:lnTo>
                    <a:pt x="180454" y="91389"/>
                  </a:lnTo>
                  <a:lnTo>
                    <a:pt x="192493" y="91389"/>
                  </a:lnTo>
                  <a:lnTo>
                    <a:pt x="192493" y="8890"/>
                  </a:lnTo>
                  <a:lnTo>
                    <a:pt x="192493" y="0"/>
                  </a:lnTo>
                  <a:close/>
                </a:path>
              </a:pathLst>
            </a:custGeom>
            <a:solidFill>
              <a:srgbClr val="000000"/>
            </a:solidFill>
          </p:spPr>
          <p:txBody>
            <a:bodyPr wrap="square" lIns="0" tIns="0" rIns="0" bIns="0" rtlCol="0"/>
            <a:lstStyle/>
            <a:p>
              <a:endParaRPr/>
            </a:p>
          </p:txBody>
        </p:sp>
        <p:pic>
          <p:nvPicPr>
            <p:cNvPr id="120" name="object 120"/>
            <p:cNvPicPr/>
            <p:nvPr/>
          </p:nvPicPr>
          <p:blipFill>
            <a:blip r:embed="rId50" cstate="print"/>
            <a:stretch>
              <a:fillRect/>
            </a:stretch>
          </p:blipFill>
          <p:spPr>
            <a:xfrm>
              <a:off x="4468810" y="4258727"/>
              <a:ext cx="63763" cy="92533"/>
            </a:xfrm>
            <a:prstGeom prst="rect">
              <a:avLst/>
            </a:prstGeom>
          </p:spPr>
        </p:pic>
        <p:sp>
          <p:nvSpPr>
            <p:cNvPr id="121" name="object 121"/>
            <p:cNvSpPr/>
            <p:nvPr/>
          </p:nvSpPr>
          <p:spPr>
            <a:xfrm>
              <a:off x="5630989" y="4233494"/>
              <a:ext cx="196215" cy="91440"/>
            </a:xfrm>
            <a:custGeom>
              <a:avLst/>
              <a:gdLst/>
              <a:ahLst/>
              <a:cxnLst/>
              <a:rect l="l" t="t" r="r" b="b"/>
              <a:pathLst>
                <a:path w="196214" h="91439">
                  <a:moveTo>
                    <a:pt x="33680" y="25387"/>
                  </a:moveTo>
                  <a:lnTo>
                    <a:pt x="0" y="25387"/>
                  </a:lnTo>
                  <a:lnTo>
                    <a:pt x="0" y="34277"/>
                  </a:lnTo>
                  <a:lnTo>
                    <a:pt x="21653" y="34277"/>
                  </a:lnTo>
                  <a:lnTo>
                    <a:pt x="21653" y="91389"/>
                  </a:lnTo>
                  <a:lnTo>
                    <a:pt x="33680" y="91389"/>
                  </a:lnTo>
                  <a:lnTo>
                    <a:pt x="33680" y="34277"/>
                  </a:lnTo>
                  <a:lnTo>
                    <a:pt x="33680" y="25387"/>
                  </a:lnTo>
                  <a:close/>
                </a:path>
                <a:path w="196214" h="91439">
                  <a:moveTo>
                    <a:pt x="33680" y="0"/>
                  </a:moveTo>
                  <a:lnTo>
                    <a:pt x="21653" y="0"/>
                  </a:lnTo>
                  <a:lnTo>
                    <a:pt x="21653" y="14427"/>
                  </a:lnTo>
                  <a:lnTo>
                    <a:pt x="33680" y="14427"/>
                  </a:lnTo>
                  <a:lnTo>
                    <a:pt x="33680" y="0"/>
                  </a:lnTo>
                  <a:close/>
                </a:path>
                <a:path w="196214" h="91439">
                  <a:moveTo>
                    <a:pt x="128727" y="38455"/>
                  </a:moveTo>
                  <a:lnTo>
                    <a:pt x="126314" y="33655"/>
                  </a:lnTo>
                  <a:lnTo>
                    <a:pt x="121500" y="26441"/>
                  </a:lnTo>
                  <a:lnTo>
                    <a:pt x="113080" y="24041"/>
                  </a:lnTo>
                  <a:lnTo>
                    <a:pt x="91427" y="24041"/>
                  </a:lnTo>
                  <a:lnTo>
                    <a:pt x="85420" y="34848"/>
                  </a:lnTo>
                  <a:lnTo>
                    <a:pt x="85420" y="25234"/>
                  </a:lnTo>
                  <a:lnTo>
                    <a:pt x="74587" y="25234"/>
                  </a:lnTo>
                  <a:lnTo>
                    <a:pt x="74587" y="91338"/>
                  </a:lnTo>
                  <a:lnTo>
                    <a:pt x="86614" y="91338"/>
                  </a:lnTo>
                  <a:lnTo>
                    <a:pt x="86614" y="55283"/>
                  </a:lnTo>
                  <a:lnTo>
                    <a:pt x="87553" y="46837"/>
                  </a:lnTo>
                  <a:lnTo>
                    <a:pt x="90525" y="39966"/>
                  </a:lnTo>
                  <a:lnTo>
                    <a:pt x="95758" y="35344"/>
                  </a:lnTo>
                  <a:lnTo>
                    <a:pt x="103466" y="33655"/>
                  </a:lnTo>
                  <a:lnTo>
                    <a:pt x="117894" y="33655"/>
                  </a:lnTo>
                  <a:lnTo>
                    <a:pt x="117894" y="91338"/>
                  </a:lnTo>
                  <a:lnTo>
                    <a:pt x="128727" y="91338"/>
                  </a:lnTo>
                  <a:lnTo>
                    <a:pt x="128727" y="38455"/>
                  </a:lnTo>
                  <a:close/>
                </a:path>
                <a:path w="196214" h="91439">
                  <a:moveTo>
                    <a:pt x="196100" y="52882"/>
                  </a:moveTo>
                  <a:lnTo>
                    <a:pt x="161213" y="52882"/>
                  </a:lnTo>
                  <a:lnTo>
                    <a:pt x="161213" y="63690"/>
                  </a:lnTo>
                  <a:lnTo>
                    <a:pt x="196100" y="63690"/>
                  </a:lnTo>
                  <a:lnTo>
                    <a:pt x="196100" y="52882"/>
                  </a:lnTo>
                  <a:close/>
                </a:path>
              </a:pathLst>
            </a:custGeom>
            <a:solidFill>
              <a:srgbClr val="000000"/>
            </a:solidFill>
          </p:spPr>
          <p:txBody>
            <a:bodyPr wrap="square" lIns="0" tIns="0" rIns="0" bIns="0" rtlCol="0"/>
            <a:lstStyle/>
            <a:p>
              <a:endParaRPr/>
            </a:p>
          </p:txBody>
        </p:sp>
        <p:pic>
          <p:nvPicPr>
            <p:cNvPr id="122" name="object 122"/>
            <p:cNvPicPr/>
            <p:nvPr/>
          </p:nvPicPr>
          <p:blipFill>
            <a:blip r:embed="rId51" cstate="print"/>
            <a:stretch>
              <a:fillRect/>
            </a:stretch>
          </p:blipFill>
          <p:spPr>
            <a:xfrm>
              <a:off x="5848749" y="4233490"/>
              <a:ext cx="123917" cy="91388"/>
            </a:xfrm>
            <a:prstGeom prst="rect">
              <a:avLst/>
            </a:prstGeom>
          </p:spPr>
        </p:pic>
        <p:sp>
          <p:nvSpPr>
            <p:cNvPr id="123" name="object 123"/>
            <p:cNvSpPr/>
            <p:nvPr/>
          </p:nvSpPr>
          <p:spPr>
            <a:xfrm>
              <a:off x="6009957" y="4233494"/>
              <a:ext cx="268605" cy="92710"/>
            </a:xfrm>
            <a:custGeom>
              <a:avLst/>
              <a:gdLst/>
              <a:ahLst/>
              <a:cxnLst/>
              <a:rect l="l" t="t" r="r" b="b"/>
              <a:pathLst>
                <a:path w="268604" h="92710">
                  <a:moveTo>
                    <a:pt x="57746" y="0"/>
                  </a:moveTo>
                  <a:lnTo>
                    <a:pt x="46913" y="0"/>
                  </a:lnTo>
                  <a:lnTo>
                    <a:pt x="46913" y="58889"/>
                  </a:lnTo>
                  <a:lnTo>
                    <a:pt x="44792" y="72263"/>
                  </a:lnTo>
                  <a:lnTo>
                    <a:pt x="39852" y="79463"/>
                  </a:lnTo>
                  <a:lnTo>
                    <a:pt x="34226" y="82372"/>
                  </a:lnTo>
                  <a:lnTo>
                    <a:pt x="30073" y="82918"/>
                  </a:lnTo>
                  <a:lnTo>
                    <a:pt x="24206" y="82016"/>
                  </a:lnTo>
                  <a:lnTo>
                    <a:pt x="18351" y="78422"/>
                  </a:lnTo>
                  <a:lnTo>
                    <a:pt x="13830" y="70751"/>
                  </a:lnTo>
                  <a:lnTo>
                    <a:pt x="12026" y="57683"/>
                  </a:lnTo>
                  <a:lnTo>
                    <a:pt x="12293" y="51714"/>
                  </a:lnTo>
                  <a:lnTo>
                    <a:pt x="14135" y="43268"/>
                  </a:lnTo>
                  <a:lnTo>
                    <a:pt x="19138" y="35712"/>
                  </a:lnTo>
                  <a:lnTo>
                    <a:pt x="28879" y="32448"/>
                  </a:lnTo>
                  <a:lnTo>
                    <a:pt x="37782" y="34721"/>
                  </a:lnTo>
                  <a:lnTo>
                    <a:pt x="43307" y="40716"/>
                  </a:lnTo>
                  <a:lnTo>
                    <a:pt x="46126" y="49174"/>
                  </a:lnTo>
                  <a:lnTo>
                    <a:pt x="46913" y="58889"/>
                  </a:lnTo>
                  <a:lnTo>
                    <a:pt x="46913" y="0"/>
                  </a:lnTo>
                  <a:lnTo>
                    <a:pt x="45720" y="0"/>
                  </a:lnTo>
                  <a:lnTo>
                    <a:pt x="45720" y="32448"/>
                  </a:lnTo>
                  <a:lnTo>
                    <a:pt x="42113" y="27647"/>
                  </a:lnTo>
                  <a:lnTo>
                    <a:pt x="36093" y="24041"/>
                  </a:lnTo>
                  <a:lnTo>
                    <a:pt x="27673" y="24041"/>
                  </a:lnTo>
                  <a:lnTo>
                    <a:pt x="16751" y="26250"/>
                  </a:lnTo>
                  <a:lnTo>
                    <a:pt x="7975" y="32753"/>
                  </a:lnTo>
                  <a:lnTo>
                    <a:pt x="2120" y="43307"/>
                  </a:lnTo>
                  <a:lnTo>
                    <a:pt x="0" y="57683"/>
                  </a:lnTo>
                  <a:lnTo>
                    <a:pt x="2311" y="72263"/>
                  </a:lnTo>
                  <a:lnTo>
                    <a:pt x="8572" y="83223"/>
                  </a:lnTo>
                  <a:lnTo>
                    <a:pt x="17767" y="90131"/>
                  </a:lnTo>
                  <a:lnTo>
                    <a:pt x="28879" y="92532"/>
                  </a:lnTo>
                  <a:lnTo>
                    <a:pt x="40906" y="92532"/>
                  </a:lnTo>
                  <a:lnTo>
                    <a:pt x="46913" y="82918"/>
                  </a:lnTo>
                  <a:lnTo>
                    <a:pt x="46913" y="91338"/>
                  </a:lnTo>
                  <a:lnTo>
                    <a:pt x="57746" y="91338"/>
                  </a:lnTo>
                  <a:lnTo>
                    <a:pt x="57746" y="0"/>
                  </a:lnTo>
                  <a:close/>
                </a:path>
                <a:path w="268604" h="92710">
                  <a:moveTo>
                    <a:pt x="133540" y="88925"/>
                  </a:moveTo>
                  <a:lnTo>
                    <a:pt x="132334" y="80518"/>
                  </a:lnTo>
                  <a:lnTo>
                    <a:pt x="129933" y="80518"/>
                  </a:lnTo>
                  <a:lnTo>
                    <a:pt x="123913" y="81724"/>
                  </a:lnTo>
                  <a:lnTo>
                    <a:pt x="110680" y="81724"/>
                  </a:lnTo>
                  <a:lnTo>
                    <a:pt x="105867" y="78117"/>
                  </a:lnTo>
                  <a:lnTo>
                    <a:pt x="105867" y="33655"/>
                  </a:lnTo>
                  <a:lnTo>
                    <a:pt x="128727" y="33655"/>
                  </a:lnTo>
                  <a:lnTo>
                    <a:pt x="128727" y="25234"/>
                  </a:lnTo>
                  <a:lnTo>
                    <a:pt x="105867" y="25234"/>
                  </a:lnTo>
                  <a:lnTo>
                    <a:pt x="105867" y="2413"/>
                  </a:lnTo>
                  <a:lnTo>
                    <a:pt x="95046" y="8420"/>
                  </a:lnTo>
                  <a:lnTo>
                    <a:pt x="95046" y="25234"/>
                  </a:lnTo>
                  <a:lnTo>
                    <a:pt x="78193" y="25234"/>
                  </a:lnTo>
                  <a:lnTo>
                    <a:pt x="78193" y="33655"/>
                  </a:lnTo>
                  <a:lnTo>
                    <a:pt x="95046" y="33655"/>
                  </a:lnTo>
                  <a:lnTo>
                    <a:pt x="95046" y="70904"/>
                  </a:lnTo>
                  <a:lnTo>
                    <a:pt x="96240" y="79349"/>
                  </a:lnTo>
                  <a:lnTo>
                    <a:pt x="100152" y="86233"/>
                  </a:lnTo>
                  <a:lnTo>
                    <a:pt x="107226" y="90843"/>
                  </a:lnTo>
                  <a:lnTo>
                    <a:pt x="117906" y="92532"/>
                  </a:lnTo>
                  <a:lnTo>
                    <a:pt x="123913" y="92532"/>
                  </a:lnTo>
                  <a:lnTo>
                    <a:pt x="131140" y="91338"/>
                  </a:lnTo>
                  <a:lnTo>
                    <a:pt x="133540" y="88925"/>
                  </a:lnTo>
                  <a:close/>
                </a:path>
                <a:path w="268604" h="92710">
                  <a:moveTo>
                    <a:pt x="211747" y="38455"/>
                  </a:moveTo>
                  <a:lnTo>
                    <a:pt x="209334" y="32448"/>
                  </a:lnTo>
                  <a:lnTo>
                    <a:pt x="204520" y="26441"/>
                  </a:lnTo>
                  <a:lnTo>
                    <a:pt x="196100" y="24041"/>
                  </a:lnTo>
                  <a:lnTo>
                    <a:pt x="176847" y="24041"/>
                  </a:lnTo>
                  <a:lnTo>
                    <a:pt x="169633" y="32448"/>
                  </a:lnTo>
                  <a:lnTo>
                    <a:pt x="169633" y="0"/>
                  </a:lnTo>
                  <a:lnTo>
                    <a:pt x="157607" y="0"/>
                  </a:lnTo>
                  <a:lnTo>
                    <a:pt x="157607" y="91338"/>
                  </a:lnTo>
                  <a:lnTo>
                    <a:pt x="169633" y="91338"/>
                  </a:lnTo>
                  <a:lnTo>
                    <a:pt x="169633" y="45669"/>
                  </a:lnTo>
                  <a:lnTo>
                    <a:pt x="172046" y="40855"/>
                  </a:lnTo>
                  <a:lnTo>
                    <a:pt x="174447" y="37261"/>
                  </a:lnTo>
                  <a:lnTo>
                    <a:pt x="180467" y="33655"/>
                  </a:lnTo>
                  <a:lnTo>
                    <a:pt x="200914" y="33655"/>
                  </a:lnTo>
                  <a:lnTo>
                    <a:pt x="200914" y="91338"/>
                  </a:lnTo>
                  <a:lnTo>
                    <a:pt x="211747" y="91338"/>
                  </a:lnTo>
                  <a:lnTo>
                    <a:pt x="211747" y="49276"/>
                  </a:lnTo>
                  <a:lnTo>
                    <a:pt x="211747" y="38455"/>
                  </a:lnTo>
                  <a:close/>
                </a:path>
                <a:path w="268604" h="92710">
                  <a:moveTo>
                    <a:pt x="268287" y="75717"/>
                  </a:moveTo>
                  <a:lnTo>
                    <a:pt x="255054" y="75717"/>
                  </a:lnTo>
                  <a:lnTo>
                    <a:pt x="255054" y="91338"/>
                  </a:lnTo>
                  <a:lnTo>
                    <a:pt x="268287" y="91338"/>
                  </a:lnTo>
                  <a:lnTo>
                    <a:pt x="268287" y="75717"/>
                  </a:lnTo>
                  <a:close/>
                </a:path>
                <a:path w="268604" h="92710">
                  <a:moveTo>
                    <a:pt x="268287" y="25234"/>
                  </a:moveTo>
                  <a:lnTo>
                    <a:pt x="255054" y="25234"/>
                  </a:lnTo>
                  <a:lnTo>
                    <a:pt x="255054" y="40855"/>
                  </a:lnTo>
                  <a:lnTo>
                    <a:pt x="268287" y="40855"/>
                  </a:lnTo>
                  <a:lnTo>
                    <a:pt x="268287" y="25234"/>
                  </a:lnTo>
                  <a:close/>
                </a:path>
              </a:pathLst>
            </a:custGeom>
            <a:solidFill>
              <a:srgbClr val="000000"/>
            </a:solidFill>
          </p:spPr>
          <p:txBody>
            <a:bodyPr wrap="square" lIns="0" tIns="0" rIns="0" bIns="0" rtlCol="0"/>
            <a:lstStyle/>
            <a:p>
              <a:endParaRPr/>
            </a:p>
          </p:txBody>
        </p:sp>
        <p:sp>
          <p:nvSpPr>
            <p:cNvPr id="124" name="object 124"/>
            <p:cNvSpPr/>
            <p:nvPr/>
          </p:nvSpPr>
          <p:spPr>
            <a:xfrm>
              <a:off x="5723623" y="4078477"/>
              <a:ext cx="118110" cy="95250"/>
            </a:xfrm>
            <a:custGeom>
              <a:avLst/>
              <a:gdLst/>
              <a:ahLst/>
              <a:cxnLst/>
              <a:rect l="l" t="t" r="r" b="b"/>
              <a:pathLst>
                <a:path w="118110" h="95250">
                  <a:moveTo>
                    <a:pt x="40906" y="18021"/>
                  </a:moveTo>
                  <a:lnTo>
                    <a:pt x="40601" y="15621"/>
                  </a:lnTo>
                  <a:lnTo>
                    <a:pt x="40449" y="14414"/>
                  </a:lnTo>
                  <a:lnTo>
                    <a:pt x="39700" y="8407"/>
                  </a:lnTo>
                  <a:lnTo>
                    <a:pt x="28867" y="12014"/>
                  </a:lnTo>
                  <a:lnTo>
                    <a:pt x="24066" y="14414"/>
                  </a:lnTo>
                  <a:lnTo>
                    <a:pt x="24066" y="13220"/>
                  </a:lnTo>
                  <a:lnTo>
                    <a:pt x="27673" y="2400"/>
                  </a:lnTo>
                  <a:lnTo>
                    <a:pt x="28867" y="0"/>
                  </a:lnTo>
                  <a:lnTo>
                    <a:pt x="19253" y="0"/>
                  </a:lnTo>
                  <a:lnTo>
                    <a:pt x="18046" y="3606"/>
                  </a:lnTo>
                  <a:lnTo>
                    <a:pt x="18046" y="15621"/>
                  </a:lnTo>
                  <a:lnTo>
                    <a:pt x="13233" y="12014"/>
                  </a:lnTo>
                  <a:lnTo>
                    <a:pt x="7213" y="9613"/>
                  </a:lnTo>
                  <a:lnTo>
                    <a:pt x="4813" y="8407"/>
                  </a:lnTo>
                  <a:lnTo>
                    <a:pt x="0" y="18021"/>
                  </a:lnTo>
                  <a:lnTo>
                    <a:pt x="14439" y="21628"/>
                  </a:lnTo>
                  <a:lnTo>
                    <a:pt x="13233" y="21628"/>
                  </a:lnTo>
                  <a:lnTo>
                    <a:pt x="12026" y="22834"/>
                  </a:lnTo>
                  <a:lnTo>
                    <a:pt x="7213" y="26428"/>
                  </a:lnTo>
                  <a:lnTo>
                    <a:pt x="1206" y="32448"/>
                  </a:lnTo>
                  <a:lnTo>
                    <a:pt x="7213" y="38455"/>
                  </a:lnTo>
                  <a:lnTo>
                    <a:pt x="13233" y="32448"/>
                  </a:lnTo>
                  <a:lnTo>
                    <a:pt x="18046" y="25234"/>
                  </a:lnTo>
                  <a:lnTo>
                    <a:pt x="20447" y="30035"/>
                  </a:lnTo>
                  <a:lnTo>
                    <a:pt x="21653" y="33642"/>
                  </a:lnTo>
                  <a:lnTo>
                    <a:pt x="24066" y="38455"/>
                  </a:lnTo>
                  <a:lnTo>
                    <a:pt x="32486" y="32448"/>
                  </a:lnTo>
                  <a:lnTo>
                    <a:pt x="27330" y="25234"/>
                  </a:lnTo>
                  <a:lnTo>
                    <a:pt x="26466" y="24028"/>
                  </a:lnTo>
                  <a:lnTo>
                    <a:pt x="24066" y="21628"/>
                  </a:lnTo>
                  <a:lnTo>
                    <a:pt x="28867" y="20421"/>
                  </a:lnTo>
                  <a:lnTo>
                    <a:pt x="36093" y="19227"/>
                  </a:lnTo>
                  <a:lnTo>
                    <a:pt x="40906" y="18021"/>
                  </a:lnTo>
                  <a:close/>
                </a:path>
                <a:path w="118110" h="95250">
                  <a:moveTo>
                    <a:pt x="117906" y="1193"/>
                  </a:moveTo>
                  <a:lnTo>
                    <a:pt x="109474" y="1193"/>
                  </a:lnTo>
                  <a:lnTo>
                    <a:pt x="62560" y="94932"/>
                  </a:lnTo>
                  <a:lnTo>
                    <a:pt x="72186" y="94932"/>
                  </a:lnTo>
                  <a:lnTo>
                    <a:pt x="117906" y="1193"/>
                  </a:lnTo>
                  <a:close/>
                </a:path>
              </a:pathLst>
            </a:custGeom>
            <a:solidFill>
              <a:srgbClr val="009ED9"/>
            </a:solidFill>
          </p:spPr>
          <p:txBody>
            <a:bodyPr wrap="square" lIns="0" tIns="0" rIns="0" bIns="0" rtlCol="0"/>
            <a:lstStyle/>
            <a:p>
              <a:endParaRPr/>
            </a:p>
          </p:txBody>
        </p:sp>
        <p:pic>
          <p:nvPicPr>
            <p:cNvPr id="125" name="object 125"/>
            <p:cNvPicPr/>
            <p:nvPr/>
          </p:nvPicPr>
          <p:blipFill>
            <a:blip r:embed="rId52" cstate="print"/>
            <a:stretch>
              <a:fillRect/>
            </a:stretch>
          </p:blipFill>
          <p:spPr>
            <a:xfrm>
              <a:off x="3703647" y="4233491"/>
              <a:ext cx="285131" cy="92533"/>
            </a:xfrm>
            <a:prstGeom prst="rect">
              <a:avLst/>
            </a:prstGeom>
          </p:spPr>
        </p:pic>
        <p:sp>
          <p:nvSpPr>
            <p:cNvPr id="126" name="object 126"/>
            <p:cNvSpPr/>
            <p:nvPr/>
          </p:nvSpPr>
          <p:spPr>
            <a:xfrm>
              <a:off x="4014038" y="4233494"/>
              <a:ext cx="132715" cy="92710"/>
            </a:xfrm>
            <a:custGeom>
              <a:avLst/>
              <a:gdLst/>
              <a:ahLst/>
              <a:cxnLst/>
              <a:rect l="l" t="t" r="r" b="b"/>
              <a:pathLst>
                <a:path w="132714" h="92710">
                  <a:moveTo>
                    <a:pt x="33680" y="25387"/>
                  </a:moveTo>
                  <a:lnTo>
                    <a:pt x="0" y="25387"/>
                  </a:lnTo>
                  <a:lnTo>
                    <a:pt x="0" y="34277"/>
                  </a:lnTo>
                  <a:lnTo>
                    <a:pt x="21653" y="34277"/>
                  </a:lnTo>
                  <a:lnTo>
                    <a:pt x="21653" y="91389"/>
                  </a:lnTo>
                  <a:lnTo>
                    <a:pt x="33680" y="91389"/>
                  </a:lnTo>
                  <a:lnTo>
                    <a:pt x="33680" y="34277"/>
                  </a:lnTo>
                  <a:lnTo>
                    <a:pt x="33680" y="25387"/>
                  </a:lnTo>
                  <a:close/>
                </a:path>
                <a:path w="132714" h="92710">
                  <a:moveTo>
                    <a:pt x="33680" y="0"/>
                  </a:moveTo>
                  <a:lnTo>
                    <a:pt x="21653" y="0"/>
                  </a:lnTo>
                  <a:lnTo>
                    <a:pt x="21653" y="14427"/>
                  </a:lnTo>
                  <a:lnTo>
                    <a:pt x="33680" y="14427"/>
                  </a:lnTo>
                  <a:lnTo>
                    <a:pt x="33680" y="0"/>
                  </a:lnTo>
                  <a:close/>
                </a:path>
                <a:path w="132714" h="92710">
                  <a:moveTo>
                    <a:pt x="132334" y="91338"/>
                  </a:moveTo>
                  <a:lnTo>
                    <a:pt x="128727" y="57683"/>
                  </a:lnTo>
                  <a:lnTo>
                    <a:pt x="128612" y="45669"/>
                  </a:lnTo>
                  <a:lnTo>
                    <a:pt x="103466" y="24041"/>
                  </a:lnTo>
                  <a:lnTo>
                    <a:pt x="88277" y="26390"/>
                  </a:lnTo>
                  <a:lnTo>
                    <a:pt x="79400" y="32004"/>
                  </a:lnTo>
                  <a:lnTo>
                    <a:pt x="75044" y="38735"/>
                  </a:lnTo>
                  <a:lnTo>
                    <a:pt x="73393" y="44462"/>
                  </a:lnTo>
                  <a:lnTo>
                    <a:pt x="84213" y="45669"/>
                  </a:lnTo>
                  <a:lnTo>
                    <a:pt x="86626" y="39662"/>
                  </a:lnTo>
                  <a:lnTo>
                    <a:pt x="87820" y="32448"/>
                  </a:lnTo>
                  <a:lnTo>
                    <a:pt x="117906" y="32448"/>
                  </a:lnTo>
                  <a:lnTo>
                    <a:pt x="117906" y="49276"/>
                  </a:lnTo>
                  <a:lnTo>
                    <a:pt x="117906" y="57683"/>
                  </a:lnTo>
                  <a:lnTo>
                    <a:pt x="117906" y="73304"/>
                  </a:lnTo>
                  <a:lnTo>
                    <a:pt x="108280" y="82918"/>
                  </a:lnTo>
                  <a:lnTo>
                    <a:pt x="99860" y="84124"/>
                  </a:lnTo>
                  <a:lnTo>
                    <a:pt x="86626" y="84124"/>
                  </a:lnTo>
                  <a:lnTo>
                    <a:pt x="84213" y="78117"/>
                  </a:lnTo>
                  <a:lnTo>
                    <a:pt x="84213" y="64897"/>
                  </a:lnTo>
                  <a:lnTo>
                    <a:pt x="92633" y="63690"/>
                  </a:lnTo>
                  <a:lnTo>
                    <a:pt x="99860" y="62496"/>
                  </a:lnTo>
                  <a:lnTo>
                    <a:pt x="105867" y="61290"/>
                  </a:lnTo>
                  <a:lnTo>
                    <a:pt x="113093" y="60083"/>
                  </a:lnTo>
                  <a:lnTo>
                    <a:pt x="117906" y="57683"/>
                  </a:lnTo>
                  <a:lnTo>
                    <a:pt x="117906" y="49276"/>
                  </a:lnTo>
                  <a:lnTo>
                    <a:pt x="111887" y="51676"/>
                  </a:lnTo>
                  <a:lnTo>
                    <a:pt x="99860" y="52882"/>
                  </a:lnTo>
                  <a:lnTo>
                    <a:pt x="97447" y="52882"/>
                  </a:lnTo>
                  <a:lnTo>
                    <a:pt x="90462" y="54216"/>
                  </a:lnTo>
                  <a:lnTo>
                    <a:pt x="82105" y="57238"/>
                  </a:lnTo>
                  <a:lnTo>
                    <a:pt x="75120" y="63182"/>
                  </a:lnTo>
                  <a:lnTo>
                    <a:pt x="72186" y="73304"/>
                  </a:lnTo>
                  <a:lnTo>
                    <a:pt x="73533" y="80873"/>
                  </a:lnTo>
                  <a:lnTo>
                    <a:pt x="77597" y="86982"/>
                  </a:lnTo>
                  <a:lnTo>
                    <a:pt x="84366" y="91059"/>
                  </a:lnTo>
                  <a:lnTo>
                    <a:pt x="93840" y="92532"/>
                  </a:lnTo>
                  <a:lnTo>
                    <a:pt x="99479" y="92214"/>
                  </a:lnTo>
                  <a:lnTo>
                    <a:pt x="105575" y="90881"/>
                  </a:lnTo>
                  <a:lnTo>
                    <a:pt x="112115" y="87972"/>
                  </a:lnTo>
                  <a:lnTo>
                    <a:pt x="117436" y="84124"/>
                  </a:lnTo>
                  <a:lnTo>
                    <a:pt x="119100" y="82918"/>
                  </a:lnTo>
                  <a:lnTo>
                    <a:pt x="119100" y="87731"/>
                  </a:lnTo>
                  <a:lnTo>
                    <a:pt x="121513" y="91338"/>
                  </a:lnTo>
                  <a:lnTo>
                    <a:pt x="132334" y="91338"/>
                  </a:lnTo>
                  <a:close/>
                </a:path>
              </a:pathLst>
            </a:custGeom>
            <a:solidFill>
              <a:srgbClr val="000000"/>
            </a:solidFill>
          </p:spPr>
          <p:txBody>
            <a:bodyPr wrap="square" lIns="0" tIns="0" rIns="0" bIns="0" rtlCol="0"/>
            <a:lstStyle/>
            <a:p>
              <a:endParaRPr/>
            </a:p>
          </p:txBody>
        </p:sp>
        <p:pic>
          <p:nvPicPr>
            <p:cNvPr id="127" name="object 127"/>
            <p:cNvPicPr/>
            <p:nvPr/>
          </p:nvPicPr>
          <p:blipFill>
            <a:blip r:embed="rId53" cstate="print"/>
            <a:stretch>
              <a:fillRect/>
            </a:stretch>
          </p:blipFill>
          <p:spPr>
            <a:xfrm>
              <a:off x="6397357" y="4233491"/>
              <a:ext cx="211722" cy="92533"/>
            </a:xfrm>
            <a:prstGeom prst="rect">
              <a:avLst/>
            </a:prstGeom>
          </p:spPr>
        </p:pic>
        <p:pic>
          <p:nvPicPr>
            <p:cNvPr id="128" name="object 128"/>
            <p:cNvPicPr/>
            <p:nvPr/>
          </p:nvPicPr>
          <p:blipFill>
            <a:blip r:embed="rId54" cstate="print"/>
            <a:stretch>
              <a:fillRect/>
            </a:stretch>
          </p:blipFill>
          <p:spPr>
            <a:xfrm>
              <a:off x="6629553" y="4257525"/>
              <a:ext cx="134745" cy="92533"/>
            </a:xfrm>
            <a:prstGeom prst="rect">
              <a:avLst/>
            </a:prstGeom>
          </p:spPr>
        </p:pic>
        <p:sp>
          <p:nvSpPr>
            <p:cNvPr id="129" name="object 129"/>
            <p:cNvSpPr/>
            <p:nvPr/>
          </p:nvSpPr>
          <p:spPr>
            <a:xfrm>
              <a:off x="3713264" y="4232300"/>
              <a:ext cx="3108960" cy="581025"/>
            </a:xfrm>
            <a:custGeom>
              <a:avLst/>
              <a:gdLst/>
              <a:ahLst/>
              <a:cxnLst/>
              <a:rect l="l" t="t" r="r" b="b"/>
              <a:pathLst>
                <a:path w="3108959" h="581025">
                  <a:moveTo>
                    <a:pt x="34886" y="515543"/>
                  </a:moveTo>
                  <a:lnTo>
                    <a:pt x="22783" y="482828"/>
                  </a:lnTo>
                  <a:lnTo>
                    <a:pt x="22263" y="476186"/>
                  </a:lnTo>
                  <a:lnTo>
                    <a:pt x="20828" y="470890"/>
                  </a:lnTo>
                  <a:lnTo>
                    <a:pt x="18046" y="466267"/>
                  </a:lnTo>
                  <a:lnTo>
                    <a:pt x="14439" y="461454"/>
                  </a:lnTo>
                  <a:lnTo>
                    <a:pt x="0" y="461454"/>
                  </a:lnTo>
                  <a:lnTo>
                    <a:pt x="0" y="471068"/>
                  </a:lnTo>
                  <a:lnTo>
                    <a:pt x="12026" y="471068"/>
                  </a:lnTo>
                  <a:lnTo>
                    <a:pt x="12026" y="492709"/>
                  </a:lnTo>
                  <a:lnTo>
                    <a:pt x="12573" y="502602"/>
                  </a:lnTo>
                  <a:lnTo>
                    <a:pt x="14592" y="510578"/>
                  </a:lnTo>
                  <a:lnTo>
                    <a:pt x="18630" y="516534"/>
                  </a:lnTo>
                  <a:lnTo>
                    <a:pt x="25260" y="520344"/>
                  </a:lnTo>
                  <a:lnTo>
                    <a:pt x="17614" y="525995"/>
                  </a:lnTo>
                  <a:lnTo>
                    <a:pt x="13690" y="533107"/>
                  </a:lnTo>
                  <a:lnTo>
                    <a:pt x="12242" y="543153"/>
                  </a:lnTo>
                  <a:lnTo>
                    <a:pt x="12026" y="557593"/>
                  </a:lnTo>
                  <a:lnTo>
                    <a:pt x="12026" y="569620"/>
                  </a:lnTo>
                  <a:lnTo>
                    <a:pt x="9626" y="570814"/>
                  </a:lnTo>
                  <a:lnTo>
                    <a:pt x="0" y="570814"/>
                  </a:lnTo>
                  <a:lnTo>
                    <a:pt x="0" y="580428"/>
                  </a:lnTo>
                  <a:lnTo>
                    <a:pt x="14439" y="580428"/>
                  </a:lnTo>
                  <a:lnTo>
                    <a:pt x="18046" y="574421"/>
                  </a:lnTo>
                  <a:lnTo>
                    <a:pt x="22860" y="569620"/>
                  </a:lnTo>
                  <a:lnTo>
                    <a:pt x="22860" y="550392"/>
                  </a:lnTo>
                  <a:lnTo>
                    <a:pt x="23050" y="541058"/>
                  </a:lnTo>
                  <a:lnTo>
                    <a:pt x="24358" y="533412"/>
                  </a:lnTo>
                  <a:lnTo>
                    <a:pt x="27940" y="528243"/>
                  </a:lnTo>
                  <a:lnTo>
                    <a:pt x="34886" y="526351"/>
                  </a:lnTo>
                  <a:lnTo>
                    <a:pt x="34886" y="515543"/>
                  </a:lnTo>
                  <a:close/>
                </a:path>
                <a:path w="3108959" h="581025">
                  <a:moveTo>
                    <a:pt x="36093" y="153822"/>
                  </a:moveTo>
                  <a:lnTo>
                    <a:pt x="20459" y="153822"/>
                  </a:lnTo>
                  <a:lnTo>
                    <a:pt x="16840" y="158623"/>
                  </a:lnTo>
                  <a:lnTo>
                    <a:pt x="14757" y="163245"/>
                  </a:lnTo>
                  <a:lnTo>
                    <a:pt x="13690" y="168541"/>
                  </a:lnTo>
                  <a:lnTo>
                    <a:pt x="13296" y="175183"/>
                  </a:lnTo>
                  <a:lnTo>
                    <a:pt x="13233" y="183857"/>
                  </a:lnTo>
                  <a:lnTo>
                    <a:pt x="12865" y="192684"/>
                  </a:lnTo>
                  <a:lnTo>
                    <a:pt x="11125" y="200380"/>
                  </a:lnTo>
                  <a:lnTo>
                    <a:pt x="7150" y="205828"/>
                  </a:lnTo>
                  <a:lnTo>
                    <a:pt x="0" y="207899"/>
                  </a:lnTo>
                  <a:lnTo>
                    <a:pt x="0" y="218706"/>
                  </a:lnTo>
                  <a:lnTo>
                    <a:pt x="7150" y="220611"/>
                  </a:lnTo>
                  <a:lnTo>
                    <a:pt x="11125" y="225767"/>
                  </a:lnTo>
                  <a:lnTo>
                    <a:pt x="12865" y="233413"/>
                  </a:lnTo>
                  <a:lnTo>
                    <a:pt x="13233" y="242747"/>
                  </a:lnTo>
                  <a:lnTo>
                    <a:pt x="13233" y="261975"/>
                  </a:lnTo>
                  <a:lnTo>
                    <a:pt x="16840" y="266776"/>
                  </a:lnTo>
                  <a:lnTo>
                    <a:pt x="20459" y="272783"/>
                  </a:lnTo>
                  <a:lnTo>
                    <a:pt x="36093" y="272783"/>
                  </a:lnTo>
                  <a:lnTo>
                    <a:pt x="36093" y="263169"/>
                  </a:lnTo>
                  <a:lnTo>
                    <a:pt x="22860" y="263169"/>
                  </a:lnTo>
                  <a:lnTo>
                    <a:pt x="22860" y="241541"/>
                  </a:lnTo>
                  <a:lnTo>
                    <a:pt x="22313" y="231127"/>
                  </a:lnTo>
                  <a:lnTo>
                    <a:pt x="20307" y="223062"/>
                  </a:lnTo>
                  <a:lnTo>
                    <a:pt x="16256" y="217043"/>
                  </a:lnTo>
                  <a:lnTo>
                    <a:pt x="9626" y="212699"/>
                  </a:lnTo>
                  <a:lnTo>
                    <a:pt x="17272" y="207556"/>
                  </a:lnTo>
                  <a:lnTo>
                    <a:pt x="21209" y="200380"/>
                  </a:lnTo>
                  <a:lnTo>
                    <a:pt x="22656" y="190055"/>
                  </a:lnTo>
                  <a:lnTo>
                    <a:pt x="22860" y="175450"/>
                  </a:lnTo>
                  <a:lnTo>
                    <a:pt x="22860" y="164630"/>
                  </a:lnTo>
                  <a:lnTo>
                    <a:pt x="25260" y="163436"/>
                  </a:lnTo>
                  <a:lnTo>
                    <a:pt x="36093" y="163436"/>
                  </a:lnTo>
                  <a:lnTo>
                    <a:pt x="36093" y="153822"/>
                  </a:lnTo>
                  <a:close/>
                </a:path>
                <a:path w="3108959" h="581025">
                  <a:moveTo>
                    <a:pt x="255054" y="384543"/>
                  </a:moveTo>
                  <a:lnTo>
                    <a:pt x="241820" y="384543"/>
                  </a:lnTo>
                  <a:lnTo>
                    <a:pt x="241820" y="400177"/>
                  </a:lnTo>
                  <a:lnTo>
                    <a:pt x="255054" y="400177"/>
                  </a:lnTo>
                  <a:lnTo>
                    <a:pt x="255054" y="384543"/>
                  </a:lnTo>
                  <a:close/>
                </a:path>
                <a:path w="3108959" h="581025">
                  <a:moveTo>
                    <a:pt x="332054" y="384543"/>
                  </a:moveTo>
                  <a:lnTo>
                    <a:pt x="318820" y="384543"/>
                  </a:lnTo>
                  <a:lnTo>
                    <a:pt x="318820" y="400177"/>
                  </a:lnTo>
                  <a:lnTo>
                    <a:pt x="332054" y="400177"/>
                  </a:lnTo>
                  <a:lnTo>
                    <a:pt x="332054" y="384543"/>
                  </a:lnTo>
                  <a:close/>
                </a:path>
                <a:path w="3108959" h="581025">
                  <a:moveTo>
                    <a:pt x="409054" y="384543"/>
                  </a:moveTo>
                  <a:lnTo>
                    <a:pt x="395820" y="384543"/>
                  </a:lnTo>
                  <a:lnTo>
                    <a:pt x="395820" y="400177"/>
                  </a:lnTo>
                  <a:lnTo>
                    <a:pt x="409054" y="400177"/>
                  </a:lnTo>
                  <a:lnTo>
                    <a:pt x="409054" y="384543"/>
                  </a:lnTo>
                  <a:close/>
                </a:path>
                <a:path w="3108959" h="581025">
                  <a:moveTo>
                    <a:pt x="3108782" y="58877"/>
                  </a:moveTo>
                  <a:lnTo>
                    <a:pt x="3105886" y="37846"/>
                  </a:lnTo>
                  <a:lnTo>
                    <a:pt x="3099155" y="20421"/>
                  </a:lnTo>
                  <a:lnTo>
                    <a:pt x="3091523" y="7505"/>
                  </a:lnTo>
                  <a:lnTo>
                    <a:pt x="3085922" y="0"/>
                  </a:lnTo>
                  <a:lnTo>
                    <a:pt x="3077502" y="0"/>
                  </a:lnTo>
                  <a:lnTo>
                    <a:pt x="3086595" y="15786"/>
                  </a:lnTo>
                  <a:lnTo>
                    <a:pt x="3092539" y="30784"/>
                  </a:lnTo>
                  <a:lnTo>
                    <a:pt x="3095764" y="45110"/>
                  </a:lnTo>
                  <a:lnTo>
                    <a:pt x="3096742" y="58877"/>
                  </a:lnTo>
                  <a:lnTo>
                    <a:pt x="3095104" y="77876"/>
                  </a:lnTo>
                  <a:lnTo>
                    <a:pt x="3090875" y="93726"/>
                  </a:lnTo>
                  <a:lnTo>
                    <a:pt x="3085071" y="106870"/>
                  </a:lnTo>
                  <a:lnTo>
                    <a:pt x="3078696" y="117767"/>
                  </a:lnTo>
                  <a:lnTo>
                    <a:pt x="3077502" y="118960"/>
                  </a:lnTo>
                  <a:lnTo>
                    <a:pt x="3085922" y="118960"/>
                  </a:lnTo>
                  <a:lnTo>
                    <a:pt x="3087116" y="117767"/>
                  </a:lnTo>
                  <a:lnTo>
                    <a:pt x="3089529" y="114160"/>
                  </a:lnTo>
                  <a:lnTo>
                    <a:pt x="3093135" y="109347"/>
                  </a:lnTo>
                  <a:lnTo>
                    <a:pt x="3099638" y="97066"/>
                  </a:lnTo>
                  <a:lnTo>
                    <a:pt x="3104565" y="85013"/>
                  </a:lnTo>
                  <a:lnTo>
                    <a:pt x="3107690" y="72517"/>
                  </a:lnTo>
                  <a:lnTo>
                    <a:pt x="3108782" y="58877"/>
                  </a:lnTo>
                  <a:close/>
                </a:path>
              </a:pathLst>
            </a:custGeom>
            <a:solidFill>
              <a:srgbClr val="000000"/>
            </a:solidFill>
          </p:spPr>
          <p:txBody>
            <a:bodyPr wrap="square" lIns="0" tIns="0" rIns="0" bIns="0" rtlCol="0"/>
            <a:lstStyle/>
            <a:p>
              <a:endParaRPr/>
            </a:p>
          </p:txBody>
        </p:sp>
        <p:sp>
          <p:nvSpPr>
            <p:cNvPr id="130" name="object 130"/>
            <p:cNvSpPr/>
            <p:nvPr/>
          </p:nvSpPr>
          <p:spPr>
            <a:xfrm>
              <a:off x="3515965" y="1116204"/>
              <a:ext cx="3697604" cy="3934460"/>
            </a:xfrm>
            <a:custGeom>
              <a:avLst/>
              <a:gdLst/>
              <a:ahLst/>
              <a:cxnLst/>
              <a:rect l="l" t="t" r="r" b="b"/>
              <a:pathLst>
                <a:path w="3697604" h="3934460">
                  <a:moveTo>
                    <a:pt x="0" y="0"/>
                  </a:moveTo>
                  <a:lnTo>
                    <a:pt x="3697083" y="0"/>
                  </a:lnTo>
                  <a:lnTo>
                    <a:pt x="3697083" y="3934463"/>
                  </a:lnTo>
                  <a:lnTo>
                    <a:pt x="0" y="3934463"/>
                  </a:lnTo>
                  <a:lnTo>
                    <a:pt x="0" y="0"/>
                  </a:lnTo>
                  <a:close/>
                </a:path>
              </a:pathLst>
            </a:custGeom>
            <a:ln w="12024">
              <a:solidFill>
                <a:srgbClr val="000000"/>
              </a:solidFill>
            </a:ln>
          </p:spPr>
          <p:txBody>
            <a:bodyPr wrap="square" lIns="0" tIns="0" rIns="0" bIns="0" rtlCol="0"/>
            <a:lstStyle/>
            <a:p>
              <a:endParaRPr/>
            </a:p>
          </p:txBody>
        </p:sp>
      </p:grpSp>
      <p:grpSp>
        <p:nvGrpSpPr>
          <p:cNvPr id="131" name="object 131"/>
          <p:cNvGrpSpPr/>
          <p:nvPr/>
        </p:nvGrpSpPr>
        <p:grpSpPr>
          <a:xfrm>
            <a:off x="3526793" y="937146"/>
            <a:ext cx="748665" cy="118110"/>
            <a:chOff x="3526793" y="937146"/>
            <a:chExt cx="748665" cy="118110"/>
          </a:xfrm>
        </p:grpSpPr>
        <p:sp>
          <p:nvSpPr>
            <p:cNvPr id="132" name="object 132"/>
            <p:cNvSpPr/>
            <p:nvPr/>
          </p:nvSpPr>
          <p:spPr>
            <a:xfrm>
              <a:off x="3526790" y="937158"/>
              <a:ext cx="266065" cy="118110"/>
            </a:xfrm>
            <a:custGeom>
              <a:avLst/>
              <a:gdLst/>
              <a:ahLst/>
              <a:cxnLst/>
              <a:rect l="l" t="t" r="r" b="b"/>
              <a:pathLst>
                <a:path w="266064" h="118109">
                  <a:moveTo>
                    <a:pt x="55333" y="72097"/>
                  </a:moveTo>
                  <a:lnTo>
                    <a:pt x="53555" y="63830"/>
                  </a:lnTo>
                  <a:lnTo>
                    <a:pt x="48272" y="58280"/>
                  </a:lnTo>
                  <a:lnTo>
                    <a:pt x="39611" y="54521"/>
                  </a:lnTo>
                  <a:lnTo>
                    <a:pt x="27673" y="51663"/>
                  </a:lnTo>
                  <a:lnTo>
                    <a:pt x="16840" y="48069"/>
                  </a:lnTo>
                  <a:lnTo>
                    <a:pt x="12026" y="46863"/>
                  </a:lnTo>
                  <a:lnTo>
                    <a:pt x="12026" y="33642"/>
                  </a:lnTo>
                  <a:lnTo>
                    <a:pt x="22860" y="32435"/>
                  </a:lnTo>
                  <a:lnTo>
                    <a:pt x="31280" y="32435"/>
                  </a:lnTo>
                  <a:lnTo>
                    <a:pt x="39700" y="33642"/>
                  </a:lnTo>
                  <a:lnTo>
                    <a:pt x="40906" y="43256"/>
                  </a:lnTo>
                  <a:lnTo>
                    <a:pt x="52933" y="42049"/>
                  </a:lnTo>
                  <a:lnTo>
                    <a:pt x="51498" y="37211"/>
                  </a:lnTo>
                  <a:lnTo>
                    <a:pt x="47815" y="31242"/>
                  </a:lnTo>
                  <a:lnTo>
                    <a:pt x="40081" y="26174"/>
                  </a:lnTo>
                  <a:lnTo>
                    <a:pt x="26466" y="24028"/>
                  </a:lnTo>
                  <a:lnTo>
                    <a:pt x="15417" y="25514"/>
                  </a:lnTo>
                  <a:lnTo>
                    <a:pt x="7518" y="29591"/>
                  </a:lnTo>
                  <a:lnTo>
                    <a:pt x="2781" y="35687"/>
                  </a:lnTo>
                  <a:lnTo>
                    <a:pt x="1206" y="43256"/>
                  </a:lnTo>
                  <a:lnTo>
                    <a:pt x="3441" y="51498"/>
                  </a:lnTo>
                  <a:lnTo>
                    <a:pt x="9169" y="56921"/>
                  </a:lnTo>
                  <a:lnTo>
                    <a:pt x="16929" y="60325"/>
                  </a:lnTo>
                  <a:lnTo>
                    <a:pt x="25260" y="62484"/>
                  </a:lnTo>
                  <a:lnTo>
                    <a:pt x="32486" y="63690"/>
                  </a:lnTo>
                  <a:lnTo>
                    <a:pt x="38493" y="66090"/>
                  </a:lnTo>
                  <a:lnTo>
                    <a:pt x="43307" y="67297"/>
                  </a:lnTo>
                  <a:lnTo>
                    <a:pt x="43307" y="78105"/>
                  </a:lnTo>
                  <a:lnTo>
                    <a:pt x="39700" y="84112"/>
                  </a:lnTo>
                  <a:lnTo>
                    <a:pt x="18046" y="84112"/>
                  </a:lnTo>
                  <a:lnTo>
                    <a:pt x="12026" y="78105"/>
                  </a:lnTo>
                  <a:lnTo>
                    <a:pt x="10820" y="69697"/>
                  </a:lnTo>
                  <a:lnTo>
                    <a:pt x="0" y="72097"/>
                  </a:lnTo>
                  <a:lnTo>
                    <a:pt x="1612" y="77825"/>
                  </a:lnTo>
                  <a:lnTo>
                    <a:pt x="5715" y="84569"/>
                  </a:lnTo>
                  <a:lnTo>
                    <a:pt x="13868" y="90182"/>
                  </a:lnTo>
                  <a:lnTo>
                    <a:pt x="27673" y="92532"/>
                  </a:lnTo>
                  <a:lnTo>
                    <a:pt x="39611" y="90855"/>
                  </a:lnTo>
                  <a:lnTo>
                    <a:pt x="48272" y="86372"/>
                  </a:lnTo>
                  <a:lnTo>
                    <a:pt x="53555" y="79857"/>
                  </a:lnTo>
                  <a:lnTo>
                    <a:pt x="55333" y="72097"/>
                  </a:lnTo>
                  <a:close/>
                </a:path>
                <a:path w="266064" h="118109">
                  <a:moveTo>
                    <a:pt x="131127" y="90119"/>
                  </a:moveTo>
                  <a:lnTo>
                    <a:pt x="128727" y="80505"/>
                  </a:lnTo>
                  <a:lnTo>
                    <a:pt x="127520" y="80505"/>
                  </a:lnTo>
                  <a:lnTo>
                    <a:pt x="120307" y="82918"/>
                  </a:lnTo>
                  <a:lnTo>
                    <a:pt x="107073" y="82918"/>
                  </a:lnTo>
                  <a:lnTo>
                    <a:pt x="102260" y="78105"/>
                  </a:lnTo>
                  <a:lnTo>
                    <a:pt x="102260" y="33642"/>
                  </a:lnTo>
                  <a:lnTo>
                    <a:pt x="126326" y="33642"/>
                  </a:lnTo>
                  <a:lnTo>
                    <a:pt x="126326" y="25234"/>
                  </a:lnTo>
                  <a:lnTo>
                    <a:pt x="102260" y="25234"/>
                  </a:lnTo>
                  <a:lnTo>
                    <a:pt x="102260" y="2400"/>
                  </a:lnTo>
                  <a:lnTo>
                    <a:pt x="91427" y="8407"/>
                  </a:lnTo>
                  <a:lnTo>
                    <a:pt x="91427" y="25234"/>
                  </a:lnTo>
                  <a:lnTo>
                    <a:pt x="74587" y="25234"/>
                  </a:lnTo>
                  <a:lnTo>
                    <a:pt x="74587" y="33642"/>
                  </a:lnTo>
                  <a:lnTo>
                    <a:pt x="91427" y="33642"/>
                  </a:lnTo>
                  <a:lnTo>
                    <a:pt x="91427" y="70891"/>
                  </a:lnTo>
                  <a:lnTo>
                    <a:pt x="92798" y="79349"/>
                  </a:lnTo>
                  <a:lnTo>
                    <a:pt x="96989" y="86220"/>
                  </a:lnTo>
                  <a:lnTo>
                    <a:pt x="104114" y="90843"/>
                  </a:lnTo>
                  <a:lnTo>
                    <a:pt x="114287" y="92532"/>
                  </a:lnTo>
                  <a:lnTo>
                    <a:pt x="121513" y="92532"/>
                  </a:lnTo>
                  <a:lnTo>
                    <a:pt x="128727" y="91325"/>
                  </a:lnTo>
                  <a:lnTo>
                    <a:pt x="131127" y="90119"/>
                  </a:lnTo>
                  <a:close/>
                </a:path>
                <a:path w="266064" h="118109">
                  <a:moveTo>
                    <a:pt x="212940" y="25234"/>
                  </a:moveTo>
                  <a:lnTo>
                    <a:pt x="202120" y="25234"/>
                  </a:lnTo>
                  <a:lnTo>
                    <a:pt x="186474" y="63690"/>
                  </a:lnTo>
                  <a:lnTo>
                    <a:pt x="184073" y="68491"/>
                  </a:lnTo>
                  <a:lnTo>
                    <a:pt x="182867" y="73304"/>
                  </a:lnTo>
                  <a:lnTo>
                    <a:pt x="181660" y="79311"/>
                  </a:lnTo>
                  <a:lnTo>
                    <a:pt x="180454" y="75704"/>
                  </a:lnTo>
                  <a:lnTo>
                    <a:pt x="179260" y="70891"/>
                  </a:lnTo>
                  <a:lnTo>
                    <a:pt x="176847" y="63690"/>
                  </a:lnTo>
                  <a:lnTo>
                    <a:pt x="162407" y="25234"/>
                  </a:lnTo>
                  <a:lnTo>
                    <a:pt x="150380" y="25234"/>
                  </a:lnTo>
                  <a:lnTo>
                    <a:pt x="175653" y="91325"/>
                  </a:lnTo>
                  <a:lnTo>
                    <a:pt x="174447" y="94932"/>
                  </a:lnTo>
                  <a:lnTo>
                    <a:pt x="170840" y="106946"/>
                  </a:lnTo>
                  <a:lnTo>
                    <a:pt x="156400" y="106946"/>
                  </a:lnTo>
                  <a:lnTo>
                    <a:pt x="153987" y="105740"/>
                  </a:lnTo>
                  <a:lnTo>
                    <a:pt x="155194" y="116560"/>
                  </a:lnTo>
                  <a:lnTo>
                    <a:pt x="157607" y="117767"/>
                  </a:lnTo>
                  <a:lnTo>
                    <a:pt x="162407" y="117767"/>
                  </a:lnTo>
                  <a:lnTo>
                    <a:pt x="171081" y="115506"/>
                  </a:lnTo>
                  <a:lnTo>
                    <a:pt x="177596" y="109651"/>
                  </a:lnTo>
                  <a:lnTo>
                    <a:pt x="182549" y="101536"/>
                  </a:lnTo>
                  <a:lnTo>
                    <a:pt x="186474" y="92532"/>
                  </a:lnTo>
                  <a:lnTo>
                    <a:pt x="212940" y="25234"/>
                  </a:lnTo>
                  <a:close/>
                </a:path>
                <a:path w="266064" h="118109">
                  <a:moveTo>
                    <a:pt x="265874" y="0"/>
                  </a:moveTo>
                  <a:lnTo>
                    <a:pt x="233400" y="0"/>
                  </a:lnTo>
                  <a:lnTo>
                    <a:pt x="233400" y="8877"/>
                  </a:lnTo>
                  <a:lnTo>
                    <a:pt x="255054" y="8877"/>
                  </a:lnTo>
                  <a:lnTo>
                    <a:pt x="255054" y="91376"/>
                  </a:lnTo>
                  <a:lnTo>
                    <a:pt x="265874" y="91376"/>
                  </a:lnTo>
                  <a:lnTo>
                    <a:pt x="265874" y="8877"/>
                  </a:lnTo>
                  <a:lnTo>
                    <a:pt x="265874" y="0"/>
                  </a:lnTo>
                  <a:close/>
                </a:path>
              </a:pathLst>
            </a:custGeom>
            <a:solidFill>
              <a:srgbClr val="000000"/>
            </a:solidFill>
          </p:spPr>
          <p:txBody>
            <a:bodyPr wrap="square" lIns="0" tIns="0" rIns="0" bIns="0" rtlCol="0"/>
            <a:lstStyle/>
            <a:p>
              <a:endParaRPr/>
            </a:p>
          </p:txBody>
        </p:sp>
        <p:pic>
          <p:nvPicPr>
            <p:cNvPr id="133" name="object 133"/>
            <p:cNvPicPr/>
            <p:nvPr/>
          </p:nvPicPr>
          <p:blipFill>
            <a:blip r:embed="rId55" cstate="print"/>
            <a:stretch>
              <a:fillRect/>
            </a:stretch>
          </p:blipFill>
          <p:spPr>
            <a:xfrm>
              <a:off x="3832377" y="961180"/>
              <a:ext cx="134745" cy="68498"/>
            </a:xfrm>
            <a:prstGeom prst="rect">
              <a:avLst/>
            </a:prstGeom>
          </p:spPr>
        </p:pic>
        <p:sp>
          <p:nvSpPr>
            <p:cNvPr id="134" name="object 134"/>
            <p:cNvSpPr/>
            <p:nvPr/>
          </p:nvSpPr>
          <p:spPr>
            <a:xfrm>
              <a:off x="4010431" y="961186"/>
              <a:ext cx="264795" cy="68580"/>
            </a:xfrm>
            <a:custGeom>
              <a:avLst/>
              <a:gdLst/>
              <a:ahLst/>
              <a:cxnLst/>
              <a:rect l="l" t="t" r="r" b="b"/>
              <a:pathLst>
                <a:path w="264795" h="68580">
                  <a:moveTo>
                    <a:pt x="12026" y="51676"/>
                  </a:moveTo>
                  <a:lnTo>
                    <a:pt x="0" y="51676"/>
                  </a:lnTo>
                  <a:lnTo>
                    <a:pt x="0" y="67297"/>
                  </a:lnTo>
                  <a:lnTo>
                    <a:pt x="12026" y="67297"/>
                  </a:lnTo>
                  <a:lnTo>
                    <a:pt x="12026" y="51676"/>
                  </a:lnTo>
                  <a:close/>
                </a:path>
                <a:path w="264795" h="68580">
                  <a:moveTo>
                    <a:pt x="113080" y="44462"/>
                  </a:moveTo>
                  <a:lnTo>
                    <a:pt x="102260" y="43268"/>
                  </a:lnTo>
                  <a:lnTo>
                    <a:pt x="101053" y="50469"/>
                  </a:lnTo>
                  <a:lnTo>
                    <a:pt x="97447" y="60083"/>
                  </a:lnTo>
                  <a:lnTo>
                    <a:pt x="84213" y="60083"/>
                  </a:lnTo>
                  <a:lnTo>
                    <a:pt x="75107" y="57645"/>
                  </a:lnTo>
                  <a:lnTo>
                    <a:pt x="69176" y="51371"/>
                  </a:lnTo>
                  <a:lnTo>
                    <a:pt x="65938" y="42849"/>
                  </a:lnTo>
                  <a:lnTo>
                    <a:pt x="64960" y="33655"/>
                  </a:lnTo>
                  <a:lnTo>
                    <a:pt x="65786" y="25146"/>
                  </a:lnTo>
                  <a:lnTo>
                    <a:pt x="68872" y="16979"/>
                  </a:lnTo>
                  <a:lnTo>
                    <a:pt x="75107" y="10833"/>
                  </a:lnTo>
                  <a:lnTo>
                    <a:pt x="85420" y="8407"/>
                  </a:lnTo>
                  <a:lnTo>
                    <a:pt x="92633" y="8407"/>
                  </a:lnTo>
                  <a:lnTo>
                    <a:pt x="98653" y="13220"/>
                  </a:lnTo>
                  <a:lnTo>
                    <a:pt x="101053" y="22834"/>
                  </a:lnTo>
                  <a:lnTo>
                    <a:pt x="111887" y="20434"/>
                  </a:lnTo>
                  <a:lnTo>
                    <a:pt x="109423" y="12674"/>
                  </a:lnTo>
                  <a:lnTo>
                    <a:pt x="103911" y="6159"/>
                  </a:lnTo>
                  <a:lnTo>
                    <a:pt x="95478" y="1676"/>
                  </a:lnTo>
                  <a:lnTo>
                    <a:pt x="84213" y="0"/>
                  </a:lnTo>
                  <a:lnTo>
                    <a:pt x="73228" y="1727"/>
                  </a:lnTo>
                  <a:lnTo>
                    <a:pt x="63157" y="7505"/>
                  </a:lnTo>
                  <a:lnTo>
                    <a:pt x="55791" y="18249"/>
                  </a:lnTo>
                  <a:lnTo>
                    <a:pt x="52933" y="34848"/>
                  </a:lnTo>
                  <a:lnTo>
                    <a:pt x="55118" y="48729"/>
                  </a:lnTo>
                  <a:lnTo>
                    <a:pt x="61353" y="59334"/>
                  </a:lnTo>
                  <a:lnTo>
                    <a:pt x="71208" y="66116"/>
                  </a:lnTo>
                  <a:lnTo>
                    <a:pt x="84213" y="68503"/>
                  </a:lnTo>
                  <a:lnTo>
                    <a:pt x="94475" y="66941"/>
                  </a:lnTo>
                  <a:lnTo>
                    <a:pt x="103162" y="62344"/>
                  </a:lnTo>
                  <a:lnTo>
                    <a:pt x="109588" y="54813"/>
                  </a:lnTo>
                  <a:lnTo>
                    <a:pt x="113080" y="44462"/>
                  </a:lnTo>
                  <a:close/>
                </a:path>
                <a:path w="264795" h="68580">
                  <a:moveTo>
                    <a:pt x="187680" y="48069"/>
                  </a:moveTo>
                  <a:lnTo>
                    <a:pt x="185889" y="39801"/>
                  </a:lnTo>
                  <a:lnTo>
                    <a:pt x="180606" y="34251"/>
                  </a:lnTo>
                  <a:lnTo>
                    <a:pt x="171945" y="30492"/>
                  </a:lnTo>
                  <a:lnTo>
                    <a:pt x="160007" y="27635"/>
                  </a:lnTo>
                  <a:lnTo>
                    <a:pt x="149174" y="24041"/>
                  </a:lnTo>
                  <a:lnTo>
                    <a:pt x="144360" y="22834"/>
                  </a:lnTo>
                  <a:lnTo>
                    <a:pt x="144360" y="9613"/>
                  </a:lnTo>
                  <a:lnTo>
                    <a:pt x="155194" y="8407"/>
                  </a:lnTo>
                  <a:lnTo>
                    <a:pt x="163614" y="8407"/>
                  </a:lnTo>
                  <a:lnTo>
                    <a:pt x="172034" y="9613"/>
                  </a:lnTo>
                  <a:lnTo>
                    <a:pt x="173240" y="19227"/>
                  </a:lnTo>
                  <a:lnTo>
                    <a:pt x="185267" y="18021"/>
                  </a:lnTo>
                  <a:lnTo>
                    <a:pt x="183845" y="13182"/>
                  </a:lnTo>
                  <a:lnTo>
                    <a:pt x="180162" y="7213"/>
                  </a:lnTo>
                  <a:lnTo>
                    <a:pt x="172415" y="2146"/>
                  </a:lnTo>
                  <a:lnTo>
                    <a:pt x="158800" y="0"/>
                  </a:lnTo>
                  <a:lnTo>
                    <a:pt x="147751" y="1485"/>
                  </a:lnTo>
                  <a:lnTo>
                    <a:pt x="139852" y="5562"/>
                  </a:lnTo>
                  <a:lnTo>
                    <a:pt x="135115" y="11658"/>
                  </a:lnTo>
                  <a:lnTo>
                    <a:pt x="133540" y="19227"/>
                  </a:lnTo>
                  <a:lnTo>
                    <a:pt x="135775" y="27470"/>
                  </a:lnTo>
                  <a:lnTo>
                    <a:pt x="141503" y="32893"/>
                  </a:lnTo>
                  <a:lnTo>
                    <a:pt x="149275" y="36296"/>
                  </a:lnTo>
                  <a:lnTo>
                    <a:pt x="157607" y="38455"/>
                  </a:lnTo>
                  <a:lnTo>
                    <a:pt x="164820" y="39662"/>
                  </a:lnTo>
                  <a:lnTo>
                    <a:pt x="170840" y="42062"/>
                  </a:lnTo>
                  <a:lnTo>
                    <a:pt x="175641" y="43268"/>
                  </a:lnTo>
                  <a:lnTo>
                    <a:pt x="175641" y="54076"/>
                  </a:lnTo>
                  <a:lnTo>
                    <a:pt x="172034" y="60083"/>
                  </a:lnTo>
                  <a:lnTo>
                    <a:pt x="150380" y="60083"/>
                  </a:lnTo>
                  <a:lnTo>
                    <a:pt x="144360" y="54076"/>
                  </a:lnTo>
                  <a:lnTo>
                    <a:pt x="143167" y="45669"/>
                  </a:lnTo>
                  <a:lnTo>
                    <a:pt x="132334" y="48069"/>
                  </a:lnTo>
                  <a:lnTo>
                    <a:pt x="133946" y="53797"/>
                  </a:lnTo>
                  <a:lnTo>
                    <a:pt x="138049" y="60540"/>
                  </a:lnTo>
                  <a:lnTo>
                    <a:pt x="146215" y="66154"/>
                  </a:lnTo>
                  <a:lnTo>
                    <a:pt x="160007" y="68503"/>
                  </a:lnTo>
                  <a:lnTo>
                    <a:pt x="171945" y="66827"/>
                  </a:lnTo>
                  <a:lnTo>
                    <a:pt x="180606" y="62344"/>
                  </a:lnTo>
                  <a:lnTo>
                    <a:pt x="185889" y="55829"/>
                  </a:lnTo>
                  <a:lnTo>
                    <a:pt x="187680" y="48069"/>
                  </a:lnTo>
                  <a:close/>
                </a:path>
                <a:path w="264795" h="68580">
                  <a:moveTo>
                    <a:pt x="264680" y="48069"/>
                  </a:moveTo>
                  <a:lnTo>
                    <a:pt x="262890" y="39801"/>
                  </a:lnTo>
                  <a:lnTo>
                    <a:pt x="257606" y="34251"/>
                  </a:lnTo>
                  <a:lnTo>
                    <a:pt x="248945" y="30492"/>
                  </a:lnTo>
                  <a:lnTo>
                    <a:pt x="237007" y="27635"/>
                  </a:lnTo>
                  <a:lnTo>
                    <a:pt x="226174" y="24041"/>
                  </a:lnTo>
                  <a:lnTo>
                    <a:pt x="221361" y="22834"/>
                  </a:lnTo>
                  <a:lnTo>
                    <a:pt x="221361" y="9613"/>
                  </a:lnTo>
                  <a:lnTo>
                    <a:pt x="232194" y="8407"/>
                  </a:lnTo>
                  <a:lnTo>
                    <a:pt x="240614" y="8407"/>
                  </a:lnTo>
                  <a:lnTo>
                    <a:pt x="249034" y="9613"/>
                  </a:lnTo>
                  <a:lnTo>
                    <a:pt x="250240" y="19227"/>
                  </a:lnTo>
                  <a:lnTo>
                    <a:pt x="262267" y="18021"/>
                  </a:lnTo>
                  <a:lnTo>
                    <a:pt x="260845" y="13182"/>
                  </a:lnTo>
                  <a:lnTo>
                    <a:pt x="257162" y="7213"/>
                  </a:lnTo>
                  <a:lnTo>
                    <a:pt x="249415" y="2146"/>
                  </a:lnTo>
                  <a:lnTo>
                    <a:pt x="235800" y="0"/>
                  </a:lnTo>
                  <a:lnTo>
                    <a:pt x="224751" y="1485"/>
                  </a:lnTo>
                  <a:lnTo>
                    <a:pt x="216852" y="5562"/>
                  </a:lnTo>
                  <a:lnTo>
                    <a:pt x="212115" y="11658"/>
                  </a:lnTo>
                  <a:lnTo>
                    <a:pt x="210540" y="19227"/>
                  </a:lnTo>
                  <a:lnTo>
                    <a:pt x="212775" y="27470"/>
                  </a:lnTo>
                  <a:lnTo>
                    <a:pt x="218503" y="32893"/>
                  </a:lnTo>
                  <a:lnTo>
                    <a:pt x="226275" y="36296"/>
                  </a:lnTo>
                  <a:lnTo>
                    <a:pt x="234594" y="38455"/>
                  </a:lnTo>
                  <a:lnTo>
                    <a:pt x="241820" y="39662"/>
                  </a:lnTo>
                  <a:lnTo>
                    <a:pt x="247827" y="42062"/>
                  </a:lnTo>
                  <a:lnTo>
                    <a:pt x="252641" y="43268"/>
                  </a:lnTo>
                  <a:lnTo>
                    <a:pt x="252641" y="54076"/>
                  </a:lnTo>
                  <a:lnTo>
                    <a:pt x="249034" y="60083"/>
                  </a:lnTo>
                  <a:lnTo>
                    <a:pt x="227380" y="60083"/>
                  </a:lnTo>
                  <a:lnTo>
                    <a:pt x="221361" y="54076"/>
                  </a:lnTo>
                  <a:lnTo>
                    <a:pt x="220167" y="45669"/>
                  </a:lnTo>
                  <a:lnTo>
                    <a:pt x="209334" y="48069"/>
                  </a:lnTo>
                  <a:lnTo>
                    <a:pt x="210947" y="53797"/>
                  </a:lnTo>
                  <a:lnTo>
                    <a:pt x="215049" y="60540"/>
                  </a:lnTo>
                  <a:lnTo>
                    <a:pt x="223202" y="66154"/>
                  </a:lnTo>
                  <a:lnTo>
                    <a:pt x="237007" y="68503"/>
                  </a:lnTo>
                  <a:lnTo>
                    <a:pt x="248945" y="66827"/>
                  </a:lnTo>
                  <a:lnTo>
                    <a:pt x="257606" y="62344"/>
                  </a:lnTo>
                  <a:lnTo>
                    <a:pt x="262890" y="55829"/>
                  </a:lnTo>
                  <a:lnTo>
                    <a:pt x="264680" y="48069"/>
                  </a:lnTo>
                  <a:close/>
                </a:path>
              </a:pathLst>
            </a:custGeom>
            <a:solidFill>
              <a:srgbClr val="000000"/>
            </a:solidFill>
          </p:spPr>
          <p:txBody>
            <a:bodyPr wrap="square" lIns="0" tIns="0" rIns="0" bIns="0" rtlCol="0"/>
            <a:lstStyle/>
            <a:p>
              <a:endParaRPr/>
            </a:p>
          </p:txBody>
        </p:sp>
      </p:grpSp>
      <p:grpSp>
        <p:nvGrpSpPr>
          <p:cNvPr id="135" name="object 135"/>
          <p:cNvGrpSpPr/>
          <p:nvPr/>
        </p:nvGrpSpPr>
        <p:grpSpPr>
          <a:xfrm>
            <a:off x="1399138" y="1459291"/>
            <a:ext cx="363855" cy="558165"/>
            <a:chOff x="1399138" y="1459291"/>
            <a:chExt cx="363855" cy="558165"/>
          </a:xfrm>
        </p:grpSpPr>
        <p:sp>
          <p:nvSpPr>
            <p:cNvPr id="136" name="object 136"/>
            <p:cNvSpPr/>
            <p:nvPr/>
          </p:nvSpPr>
          <p:spPr>
            <a:xfrm>
              <a:off x="1406955" y="1467109"/>
              <a:ext cx="347980" cy="542290"/>
            </a:xfrm>
            <a:custGeom>
              <a:avLst/>
              <a:gdLst/>
              <a:ahLst/>
              <a:cxnLst/>
              <a:rect l="l" t="t" r="r" b="b"/>
              <a:pathLst>
                <a:path w="347980" h="542289">
                  <a:moveTo>
                    <a:pt x="314005" y="541980"/>
                  </a:moveTo>
                  <a:lnTo>
                    <a:pt x="33686" y="541980"/>
                  </a:lnTo>
                  <a:lnTo>
                    <a:pt x="20809" y="539257"/>
                  </a:lnTo>
                  <a:lnTo>
                    <a:pt x="10075" y="531915"/>
                  </a:lnTo>
                  <a:lnTo>
                    <a:pt x="2725" y="521194"/>
                  </a:lnTo>
                  <a:lnTo>
                    <a:pt x="0" y="508331"/>
                  </a:lnTo>
                  <a:lnTo>
                    <a:pt x="0" y="33648"/>
                  </a:lnTo>
                  <a:lnTo>
                    <a:pt x="2725" y="20279"/>
                  </a:lnTo>
                  <a:lnTo>
                    <a:pt x="10075" y="9613"/>
                  </a:lnTo>
                  <a:lnTo>
                    <a:pt x="20809" y="2553"/>
                  </a:lnTo>
                  <a:lnTo>
                    <a:pt x="33686" y="0"/>
                  </a:lnTo>
                  <a:lnTo>
                    <a:pt x="314005" y="0"/>
                  </a:lnTo>
                  <a:lnTo>
                    <a:pt x="327389" y="2553"/>
                  </a:lnTo>
                  <a:lnTo>
                    <a:pt x="338067" y="9613"/>
                  </a:lnTo>
                  <a:lnTo>
                    <a:pt x="345135" y="20279"/>
                  </a:lnTo>
                  <a:lnTo>
                    <a:pt x="347691" y="33648"/>
                  </a:lnTo>
                  <a:lnTo>
                    <a:pt x="347691" y="508331"/>
                  </a:lnTo>
                  <a:lnTo>
                    <a:pt x="345135" y="521194"/>
                  </a:lnTo>
                  <a:lnTo>
                    <a:pt x="338067" y="531915"/>
                  </a:lnTo>
                  <a:lnTo>
                    <a:pt x="327389" y="539257"/>
                  </a:lnTo>
                  <a:lnTo>
                    <a:pt x="314005" y="541980"/>
                  </a:lnTo>
                  <a:close/>
                </a:path>
              </a:pathLst>
            </a:custGeom>
            <a:solidFill>
              <a:srgbClr val="466672"/>
            </a:solidFill>
          </p:spPr>
          <p:txBody>
            <a:bodyPr wrap="square" lIns="0" tIns="0" rIns="0" bIns="0" rtlCol="0"/>
            <a:lstStyle/>
            <a:p>
              <a:endParaRPr/>
            </a:p>
          </p:txBody>
        </p:sp>
        <p:sp>
          <p:nvSpPr>
            <p:cNvPr id="137" name="object 137"/>
            <p:cNvSpPr/>
            <p:nvPr/>
          </p:nvSpPr>
          <p:spPr>
            <a:xfrm>
              <a:off x="1406955" y="1467109"/>
              <a:ext cx="347980" cy="542290"/>
            </a:xfrm>
            <a:custGeom>
              <a:avLst/>
              <a:gdLst/>
              <a:ahLst/>
              <a:cxnLst/>
              <a:rect l="l" t="t" r="r" b="b"/>
              <a:pathLst>
                <a:path w="347980" h="542289">
                  <a:moveTo>
                    <a:pt x="314005" y="0"/>
                  </a:moveTo>
                  <a:lnTo>
                    <a:pt x="33686" y="0"/>
                  </a:lnTo>
                  <a:lnTo>
                    <a:pt x="20809" y="2553"/>
                  </a:lnTo>
                  <a:lnTo>
                    <a:pt x="10075" y="9613"/>
                  </a:lnTo>
                  <a:lnTo>
                    <a:pt x="2725" y="20279"/>
                  </a:lnTo>
                  <a:lnTo>
                    <a:pt x="0" y="33648"/>
                  </a:lnTo>
                  <a:lnTo>
                    <a:pt x="0" y="508331"/>
                  </a:lnTo>
                  <a:lnTo>
                    <a:pt x="2725" y="521194"/>
                  </a:lnTo>
                  <a:lnTo>
                    <a:pt x="10075" y="531915"/>
                  </a:lnTo>
                  <a:lnTo>
                    <a:pt x="20809" y="539257"/>
                  </a:lnTo>
                  <a:lnTo>
                    <a:pt x="33686" y="541980"/>
                  </a:lnTo>
                  <a:lnTo>
                    <a:pt x="314005" y="541980"/>
                  </a:lnTo>
                  <a:lnTo>
                    <a:pt x="327389" y="539257"/>
                  </a:lnTo>
                  <a:lnTo>
                    <a:pt x="338067" y="531915"/>
                  </a:lnTo>
                  <a:lnTo>
                    <a:pt x="345135" y="521194"/>
                  </a:lnTo>
                  <a:lnTo>
                    <a:pt x="347691" y="508331"/>
                  </a:lnTo>
                  <a:lnTo>
                    <a:pt x="347691" y="33648"/>
                  </a:lnTo>
                  <a:lnTo>
                    <a:pt x="345135" y="20279"/>
                  </a:lnTo>
                  <a:lnTo>
                    <a:pt x="338067" y="9613"/>
                  </a:lnTo>
                  <a:lnTo>
                    <a:pt x="327389" y="2553"/>
                  </a:lnTo>
                  <a:lnTo>
                    <a:pt x="314005" y="0"/>
                  </a:lnTo>
                  <a:close/>
                </a:path>
              </a:pathLst>
            </a:custGeom>
            <a:ln w="15634">
              <a:solidFill>
                <a:srgbClr val="000000"/>
              </a:solidFill>
            </a:ln>
          </p:spPr>
          <p:txBody>
            <a:bodyPr wrap="square" lIns="0" tIns="0" rIns="0" bIns="0" rtlCol="0"/>
            <a:lstStyle/>
            <a:p>
              <a:endParaRPr/>
            </a:p>
          </p:txBody>
        </p:sp>
        <p:sp>
          <p:nvSpPr>
            <p:cNvPr id="138" name="object 138"/>
            <p:cNvSpPr/>
            <p:nvPr/>
          </p:nvSpPr>
          <p:spPr>
            <a:xfrm>
              <a:off x="1440642" y="1527195"/>
              <a:ext cx="281940" cy="394335"/>
            </a:xfrm>
            <a:custGeom>
              <a:avLst/>
              <a:gdLst/>
              <a:ahLst/>
              <a:cxnLst/>
              <a:rect l="l" t="t" r="r" b="b"/>
              <a:pathLst>
                <a:path w="281939" h="394335">
                  <a:moveTo>
                    <a:pt x="281522" y="394167"/>
                  </a:moveTo>
                  <a:lnTo>
                    <a:pt x="0" y="394167"/>
                  </a:lnTo>
                  <a:lnTo>
                    <a:pt x="0" y="0"/>
                  </a:lnTo>
                  <a:lnTo>
                    <a:pt x="281522" y="0"/>
                  </a:lnTo>
                  <a:lnTo>
                    <a:pt x="281522" y="394167"/>
                  </a:lnTo>
                  <a:close/>
                </a:path>
              </a:pathLst>
            </a:custGeom>
            <a:solidFill>
              <a:srgbClr val="454545"/>
            </a:solidFill>
          </p:spPr>
          <p:txBody>
            <a:bodyPr wrap="square" lIns="0" tIns="0" rIns="0" bIns="0" rtlCol="0"/>
            <a:lstStyle/>
            <a:p>
              <a:endParaRPr/>
            </a:p>
          </p:txBody>
        </p:sp>
        <p:sp>
          <p:nvSpPr>
            <p:cNvPr id="139" name="object 139"/>
            <p:cNvSpPr/>
            <p:nvPr/>
          </p:nvSpPr>
          <p:spPr>
            <a:xfrm>
              <a:off x="1453876" y="1540414"/>
              <a:ext cx="254000" cy="368300"/>
            </a:xfrm>
            <a:custGeom>
              <a:avLst/>
              <a:gdLst/>
              <a:ahLst/>
              <a:cxnLst/>
              <a:rect l="l" t="t" r="r" b="b"/>
              <a:pathLst>
                <a:path w="254000" h="368300">
                  <a:moveTo>
                    <a:pt x="253851" y="367729"/>
                  </a:moveTo>
                  <a:lnTo>
                    <a:pt x="0" y="367729"/>
                  </a:lnTo>
                  <a:lnTo>
                    <a:pt x="0" y="0"/>
                  </a:lnTo>
                  <a:lnTo>
                    <a:pt x="253851" y="0"/>
                  </a:lnTo>
                  <a:lnTo>
                    <a:pt x="253851" y="367729"/>
                  </a:lnTo>
                  <a:close/>
                </a:path>
              </a:pathLst>
            </a:custGeom>
            <a:solidFill>
              <a:srgbClr val="BABABA"/>
            </a:solidFill>
          </p:spPr>
          <p:txBody>
            <a:bodyPr wrap="square" lIns="0" tIns="0" rIns="0" bIns="0" rtlCol="0"/>
            <a:lstStyle/>
            <a:p>
              <a:endParaRPr/>
            </a:p>
          </p:txBody>
        </p:sp>
        <p:sp>
          <p:nvSpPr>
            <p:cNvPr id="140" name="object 140"/>
            <p:cNvSpPr/>
            <p:nvPr/>
          </p:nvSpPr>
          <p:spPr>
            <a:xfrm>
              <a:off x="1553730" y="1493557"/>
              <a:ext cx="54610" cy="495300"/>
            </a:xfrm>
            <a:custGeom>
              <a:avLst/>
              <a:gdLst/>
              <a:ahLst/>
              <a:cxnLst/>
              <a:rect l="l" t="t" r="r" b="b"/>
              <a:pathLst>
                <a:path w="54609" h="495300">
                  <a:moveTo>
                    <a:pt x="46913" y="472274"/>
                  </a:moveTo>
                  <a:lnTo>
                    <a:pt x="45199" y="462940"/>
                  </a:lnTo>
                  <a:lnTo>
                    <a:pt x="40449" y="455295"/>
                  </a:lnTo>
                  <a:lnTo>
                    <a:pt x="33210" y="450138"/>
                  </a:lnTo>
                  <a:lnTo>
                    <a:pt x="24053" y="448246"/>
                  </a:lnTo>
                  <a:lnTo>
                    <a:pt x="14719" y="450138"/>
                  </a:lnTo>
                  <a:lnTo>
                    <a:pt x="7061" y="455295"/>
                  </a:lnTo>
                  <a:lnTo>
                    <a:pt x="1892" y="462940"/>
                  </a:lnTo>
                  <a:lnTo>
                    <a:pt x="0" y="472274"/>
                  </a:lnTo>
                  <a:lnTo>
                    <a:pt x="1892" y="480910"/>
                  </a:lnTo>
                  <a:lnTo>
                    <a:pt x="7061" y="488200"/>
                  </a:lnTo>
                  <a:lnTo>
                    <a:pt x="14719" y="493229"/>
                  </a:lnTo>
                  <a:lnTo>
                    <a:pt x="24053" y="495109"/>
                  </a:lnTo>
                  <a:lnTo>
                    <a:pt x="33210" y="493229"/>
                  </a:lnTo>
                  <a:lnTo>
                    <a:pt x="40449" y="488200"/>
                  </a:lnTo>
                  <a:lnTo>
                    <a:pt x="45199" y="480910"/>
                  </a:lnTo>
                  <a:lnTo>
                    <a:pt x="46913" y="472274"/>
                  </a:lnTo>
                  <a:close/>
                </a:path>
                <a:path w="54609" h="495300">
                  <a:moveTo>
                    <a:pt x="54140" y="0"/>
                  </a:moveTo>
                  <a:lnTo>
                    <a:pt x="0" y="0"/>
                  </a:lnTo>
                  <a:lnTo>
                    <a:pt x="0" y="13220"/>
                  </a:lnTo>
                  <a:lnTo>
                    <a:pt x="54140" y="13220"/>
                  </a:lnTo>
                  <a:lnTo>
                    <a:pt x="54140" y="0"/>
                  </a:lnTo>
                  <a:close/>
                </a:path>
              </a:pathLst>
            </a:custGeom>
            <a:solidFill>
              <a:srgbClr val="8298A1"/>
            </a:solidFill>
          </p:spPr>
          <p:txBody>
            <a:bodyPr wrap="square" lIns="0" tIns="0" rIns="0" bIns="0" rtlCol="0"/>
            <a:lstStyle/>
            <a:p>
              <a:endParaRPr/>
            </a:p>
          </p:txBody>
        </p:sp>
      </p:grpSp>
      <p:grpSp>
        <p:nvGrpSpPr>
          <p:cNvPr id="141" name="object 141"/>
          <p:cNvGrpSpPr/>
          <p:nvPr/>
        </p:nvGrpSpPr>
        <p:grpSpPr>
          <a:xfrm>
            <a:off x="1850299" y="1652773"/>
            <a:ext cx="558800" cy="364490"/>
            <a:chOff x="1850299" y="1652773"/>
            <a:chExt cx="558800" cy="364490"/>
          </a:xfrm>
        </p:grpSpPr>
        <p:sp>
          <p:nvSpPr>
            <p:cNvPr id="142" name="object 142"/>
            <p:cNvSpPr/>
            <p:nvPr/>
          </p:nvSpPr>
          <p:spPr>
            <a:xfrm>
              <a:off x="1858113" y="1660587"/>
              <a:ext cx="542925" cy="348615"/>
            </a:xfrm>
            <a:custGeom>
              <a:avLst/>
              <a:gdLst/>
              <a:ahLst/>
              <a:cxnLst/>
              <a:rect l="l" t="t" r="r" b="b"/>
              <a:pathLst>
                <a:path w="542925" h="348614">
                  <a:moveTo>
                    <a:pt x="508905" y="348501"/>
                  </a:moveTo>
                  <a:lnTo>
                    <a:pt x="33686" y="348501"/>
                  </a:lnTo>
                  <a:lnTo>
                    <a:pt x="20809" y="345760"/>
                  </a:lnTo>
                  <a:lnTo>
                    <a:pt x="10075" y="338286"/>
                  </a:lnTo>
                  <a:lnTo>
                    <a:pt x="2725" y="327208"/>
                  </a:lnTo>
                  <a:lnTo>
                    <a:pt x="0" y="313651"/>
                  </a:lnTo>
                  <a:lnTo>
                    <a:pt x="0" y="33648"/>
                  </a:lnTo>
                  <a:lnTo>
                    <a:pt x="2725" y="20279"/>
                  </a:lnTo>
                  <a:lnTo>
                    <a:pt x="10075" y="9613"/>
                  </a:lnTo>
                  <a:lnTo>
                    <a:pt x="20809" y="2553"/>
                  </a:lnTo>
                  <a:lnTo>
                    <a:pt x="33686" y="0"/>
                  </a:lnTo>
                  <a:lnTo>
                    <a:pt x="508905" y="0"/>
                  </a:lnTo>
                  <a:lnTo>
                    <a:pt x="522289" y="2553"/>
                  </a:lnTo>
                  <a:lnTo>
                    <a:pt x="532967" y="9613"/>
                  </a:lnTo>
                  <a:lnTo>
                    <a:pt x="540035" y="20279"/>
                  </a:lnTo>
                  <a:lnTo>
                    <a:pt x="542591" y="33648"/>
                  </a:lnTo>
                  <a:lnTo>
                    <a:pt x="542591" y="313651"/>
                  </a:lnTo>
                  <a:lnTo>
                    <a:pt x="540035" y="327208"/>
                  </a:lnTo>
                  <a:lnTo>
                    <a:pt x="532967" y="338286"/>
                  </a:lnTo>
                  <a:lnTo>
                    <a:pt x="522289" y="345760"/>
                  </a:lnTo>
                  <a:lnTo>
                    <a:pt x="508905" y="348501"/>
                  </a:lnTo>
                  <a:close/>
                </a:path>
              </a:pathLst>
            </a:custGeom>
            <a:solidFill>
              <a:srgbClr val="466672"/>
            </a:solidFill>
          </p:spPr>
          <p:txBody>
            <a:bodyPr wrap="square" lIns="0" tIns="0" rIns="0" bIns="0" rtlCol="0"/>
            <a:lstStyle/>
            <a:p>
              <a:endParaRPr/>
            </a:p>
          </p:txBody>
        </p:sp>
        <p:sp>
          <p:nvSpPr>
            <p:cNvPr id="143" name="object 143"/>
            <p:cNvSpPr/>
            <p:nvPr/>
          </p:nvSpPr>
          <p:spPr>
            <a:xfrm>
              <a:off x="1858113" y="1660587"/>
              <a:ext cx="542925" cy="348615"/>
            </a:xfrm>
            <a:custGeom>
              <a:avLst/>
              <a:gdLst/>
              <a:ahLst/>
              <a:cxnLst/>
              <a:rect l="l" t="t" r="r" b="b"/>
              <a:pathLst>
                <a:path w="542925" h="348614">
                  <a:moveTo>
                    <a:pt x="0" y="33648"/>
                  </a:moveTo>
                  <a:lnTo>
                    <a:pt x="0" y="313651"/>
                  </a:lnTo>
                  <a:lnTo>
                    <a:pt x="2725" y="327208"/>
                  </a:lnTo>
                  <a:lnTo>
                    <a:pt x="10075" y="338286"/>
                  </a:lnTo>
                  <a:lnTo>
                    <a:pt x="20809" y="345760"/>
                  </a:lnTo>
                  <a:lnTo>
                    <a:pt x="33686" y="348501"/>
                  </a:lnTo>
                  <a:lnTo>
                    <a:pt x="508905" y="348501"/>
                  </a:lnTo>
                  <a:lnTo>
                    <a:pt x="522289" y="345760"/>
                  </a:lnTo>
                  <a:lnTo>
                    <a:pt x="532967" y="338286"/>
                  </a:lnTo>
                  <a:lnTo>
                    <a:pt x="540035" y="327208"/>
                  </a:lnTo>
                  <a:lnTo>
                    <a:pt x="542591" y="313651"/>
                  </a:lnTo>
                  <a:lnTo>
                    <a:pt x="542591" y="33648"/>
                  </a:lnTo>
                  <a:lnTo>
                    <a:pt x="540035" y="20279"/>
                  </a:lnTo>
                  <a:lnTo>
                    <a:pt x="532967" y="9613"/>
                  </a:lnTo>
                  <a:lnTo>
                    <a:pt x="522289" y="2553"/>
                  </a:lnTo>
                  <a:lnTo>
                    <a:pt x="508905" y="0"/>
                  </a:lnTo>
                  <a:lnTo>
                    <a:pt x="33686" y="0"/>
                  </a:lnTo>
                  <a:lnTo>
                    <a:pt x="20809" y="2553"/>
                  </a:lnTo>
                  <a:lnTo>
                    <a:pt x="10075" y="9613"/>
                  </a:lnTo>
                  <a:lnTo>
                    <a:pt x="2725" y="20279"/>
                  </a:lnTo>
                  <a:lnTo>
                    <a:pt x="0" y="33648"/>
                  </a:lnTo>
                  <a:close/>
                </a:path>
              </a:pathLst>
            </a:custGeom>
            <a:ln w="15627">
              <a:solidFill>
                <a:srgbClr val="000000"/>
              </a:solidFill>
            </a:ln>
          </p:spPr>
          <p:txBody>
            <a:bodyPr wrap="square" lIns="0" tIns="0" rIns="0" bIns="0" rtlCol="0"/>
            <a:lstStyle/>
            <a:p>
              <a:endParaRPr/>
            </a:p>
          </p:txBody>
        </p:sp>
        <p:sp>
          <p:nvSpPr>
            <p:cNvPr id="144" name="object 144"/>
            <p:cNvSpPr/>
            <p:nvPr/>
          </p:nvSpPr>
          <p:spPr>
            <a:xfrm>
              <a:off x="1918267" y="1694236"/>
              <a:ext cx="396240" cy="281305"/>
            </a:xfrm>
            <a:custGeom>
              <a:avLst/>
              <a:gdLst/>
              <a:ahLst/>
              <a:cxnLst/>
              <a:rect l="l" t="t" r="r" b="b"/>
              <a:pathLst>
                <a:path w="396239" h="281305">
                  <a:moveTo>
                    <a:pt x="395815" y="281204"/>
                  </a:moveTo>
                  <a:lnTo>
                    <a:pt x="0" y="281204"/>
                  </a:lnTo>
                  <a:lnTo>
                    <a:pt x="0" y="0"/>
                  </a:lnTo>
                  <a:lnTo>
                    <a:pt x="395815" y="0"/>
                  </a:lnTo>
                  <a:lnTo>
                    <a:pt x="395815" y="281204"/>
                  </a:lnTo>
                  <a:close/>
                </a:path>
              </a:pathLst>
            </a:custGeom>
            <a:solidFill>
              <a:srgbClr val="454545"/>
            </a:solidFill>
          </p:spPr>
          <p:txBody>
            <a:bodyPr wrap="square" lIns="0" tIns="0" rIns="0" bIns="0" rtlCol="0"/>
            <a:lstStyle/>
            <a:p>
              <a:endParaRPr/>
            </a:p>
          </p:txBody>
        </p:sp>
        <p:sp>
          <p:nvSpPr>
            <p:cNvPr id="145" name="object 145"/>
            <p:cNvSpPr/>
            <p:nvPr/>
          </p:nvSpPr>
          <p:spPr>
            <a:xfrm>
              <a:off x="1931501" y="1707455"/>
              <a:ext cx="369570" cy="255270"/>
            </a:xfrm>
            <a:custGeom>
              <a:avLst/>
              <a:gdLst/>
              <a:ahLst/>
              <a:cxnLst/>
              <a:rect l="l" t="t" r="r" b="b"/>
              <a:pathLst>
                <a:path w="369569" h="255269">
                  <a:moveTo>
                    <a:pt x="369347" y="254766"/>
                  </a:moveTo>
                  <a:lnTo>
                    <a:pt x="0" y="254766"/>
                  </a:lnTo>
                  <a:lnTo>
                    <a:pt x="0" y="0"/>
                  </a:lnTo>
                  <a:lnTo>
                    <a:pt x="369347" y="0"/>
                  </a:lnTo>
                  <a:lnTo>
                    <a:pt x="369347" y="254766"/>
                  </a:lnTo>
                  <a:close/>
                </a:path>
              </a:pathLst>
            </a:custGeom>
            <a:solidFill>
              <a:srgbClr val="BABABA"/>
            </a:solidFill>
          </p:spPr>
          <p:txBody>
            <a:bodyPr wrap="square" lIns="0" tIns="0" rIns="0" bIns="0" rtlCol="0"/>
            <a:lstStyle/>
            <a:p>
              <a:endParaRPr/>
            </a:p>
          </p:txBody>
        </p:sp>
        <p:sp>
          <p:nvSpPr>
            <p:cNvPr id="146" name="object 146"/>
            <p:cNvSpPr/>
            <p:nvPr/>
          </p:nvSpPr>
          <p:spPr>
            <a:xfrm>
              <a:off x="1884578" y="1808403"/>
              <a:ext cx="495934" cy="53340"/>
            </a:xfrm>
            <a:custGeom>
              <a:avLst/>
              <a:gdLst/>
              <a:ahLst/>
              <a:cxnLst/>
              <a:rect l="l" t="t" r="r" b="b"/>
              <a:pathLst>
                <a:path w="495935" h="53339">
                  <a:moveTo>
                    <a:pt x="13233" y="0"/>
                  </a:moveTo>
                  <a:lnTo>
                    <a:pt x="0" y="0"/>
                  </a:lnTo>
                  <a:lnTo>
                    <a:pt x="0" y="52882"/>
                  </a:lnTo>
                  <a:lnTo>
                    <a:pt x="13233" y="52882"/>
                  </a:lnTo>
                  <a:lnTo>
                    <a:pt x="13233" y="0"/>
                  </a:lnTo>
                  <a:close/>
                </a:path>
                <a:path w="495935" h="53339">
                  <a:moveTo>
                    <a:pt x="495668" y="30048"/>
                  </a:moveTo>
                  <a:lnTo>
                    <a:pt x="493953" y="20713"/>
                  </a:lnTo>
                  <a:lnTo>
                    <a:pt x="489204" y="13068"/>
                  </a:lnTo>
                  <a:lnTo>
                    <a:pt x="481965" y="7912"/>
                  </a:lnTo>
                  <a:lnTo>
                    <a:pt x="472808" y="6007"/>
                  </a:lnTo>
                  <a:lnTo>
                    <a:pt x="463461" y="7912"/>
                  </a:lnTo>
                  <a:lnTo>
                    <a:pt x="455815" y="13068"/>
                  </a:lnTo>
                  <a:lnTo>
                    <a:pt x="450646" y="20713"/>
                  </a:lnTo>
                  <a:lnTo>
                    <a:pt x="448741" y="30048"/>
                  </a:lnTo>
                  <a:lnTo>
                    <a:pt x="450646" y="39192"/>
                  </a:lnTo>
                  <a:lnTo>
                    <a:pt x="455815" y="46418"/>
                  </a:lnTo>
                  <a:lnTo>
                    <a:pt x="463461" y="51168"/>
                  </a:lnTo>
                  <a:lnTo>
                    <a:pt x="472808" y="52882"/>
                  </a:lnTo>
                  <a:lnTo>
                    <a:pt x="481965" y="51168"/>
                  </a:lnTo>
                  <a:lnTo>
                    <a:pt x="489204" y="46418"/>
                  </a:lnTo>
                  <a:lnTo>
                    <a:pt x="493953" y="39192"/>
                  </a:lnTo>
                  <a:lnTo>
                    <a:pt x="495668" y="30048"/>
                  </a:lnTo>
                  <a:close/>
                </a:path>
              </a:pathLst>
            </a:custGeom>
            <a:solidFill>
              <a:srgbClr val="8298A1"/>
            </a:solidFill>
          </p:spPr>
          <p:txBody>
            <a:bodyPr wrap="square" lIns="0" tIns="0" rIns="0" bIns="0" rtlCol="0"/>
            <a:lstStyle/>
            <a:p>
              <a:endParaRPr/>
            </a:p>
          </p:txBody>
        </p:sp>
      </p:grpSp>
      <p:grpSp>
        <p:nvGrpSpPr>
          <p:cNvPr id="147" name="object 147"/>
          <p:cNvGrpSpPr/>
          <p:nvPr/>
        </p:nvGrpSpPr>
        <p:grpSpPr>
          <a:xfrm>
            <a:off x="2151070" y="2835275"/>
            <a:ext cx="943610" cy="655320"/>
            <a:chOff x="2151070" y="2835275"/>
            <a:chExt cx="943610" cy="655320"/>
          </a:xfrm>
        </p:grpSpPr>
        <p:sp>
          <p:nvSpPr>
            <p:cNvPr id="148" name="object 148"/>
            <p:cNvSpPr/>
            <p:nvPr/>
          </p:nvSpPr>
          <p:spPr>
            <a:xfrm>
              <a:off x="2158884" y="2843089"/>
              <a:ext cx="927735" cy="639445"/>
            </a:xfrm>
            <a:custGeom>
              <a:avLst/>
              <a:gdLst/>
              <a:ahLst/>
              <a:cxnLst/>
              <a:rect l="l" t="t" r="r" b="b"/>
              <a:pathLst>
                <a:path w="927735" h="639445">
                  <a:moveTo>
                    <a:pt x="844566" y="639320"/>
                  </a:moveTo>
                  <a:lnTo>
                    <a:pt x="83012" y="639320"/>
                  </a:lnTo>
                  <a:lnTo>
                    <a:pt x="50755" y="632785"/>
                  </a:lnTo>
                  <a:lnTo>
                    <a:pt x="24362" y="614985"/>
                  </a:lnTo>
                  <a:lnTo>
                    <a:pt x="6541" y="588622"/>
                  </a:lnTo>
                  <a:lnTo>
                    <a:pt x="0" y="556400"/>
                  </a:lnTo>
                  <a:lnTo>
                    <a:pt x="0" y="82919"/>
                  </a:lnTo>
                  <a:lnTo>
                    <a:pt x="6541" y="50697"/>
                  </a:lnTo>
                  <a:lnTo>
                    <a:pt x="24362" y="24335"/>
                  </a:lnTo>
                  <a:lnTo>
                    <a:pt x="50755" y="6534"/>
                  </a:lnTo>
                  <a:lnTo>
                    <a:pt x="83012" y="0"/>
                  </a:lnTo>
                  <a:lnTo>
                    <a:pt x="844566" y="0"/>
                  </a:lnTo>
                  <a:lnTo>
                    <a:pt x="876824" y="6534"/>
                  </a:lnTo>
                  <a:lnTo>
                    <a:pt x="903216" y="24335"/>
                  </a:lnTo>
                  <a:lnTo>
                    <a:pt x="921037" y="50697"/>
                  </a:lnTo>
                  <a:lnTo>
                    <a:pt x="927579" y="82919"/>
                  </a:lnTo>
                  <a:lnTo>
                    <a:pt x="927579" y="556400"/>
                  </a:lnTo>
                  <a:lnTo>
                    <a:pt x="921037" y="588622"/>
                  </a:lnTo>
                  <a:lnTo>
                    <a:pt x="903216" y="614985"/>
                  </a:lnTo>
                  <a:lnTo>
                    <a:pt x="876824" y="632785"/>
                  </a:lnTo>
                  <a:lnTo>
                    <a:pt x="844566" y="639320"/>
                  </a:lnTo>
                  <a:close/>
                </a:path>
              </a:pathLst>
            </a:custGeom>
            <a:solidFill>
              <a:srgbClr val="466672"/>
            </a:solidFill>
          </p:spPr>
          <p:txBody>
            <a:bodyPr wrap="square" lIns="0" tIns="0" rIns="0" bIns="0" rtlCol="0"/>
            <a:lstStyle/>
            <a:p>
              <a:endParaRPr/>
            </a:p>
          </p:txBody>
        </p:sp>
        <p:sp>
          <p:nvSpPr>
            <p:cNvPr id="149" name="object 149"/>
            <p:cNvSpPr/>
            <p:nvPr/>
          </p:nvSpPr>
          <p:spPr>
            <a:xfrm>
              <a:off x="2158884" y="2843089"/>
              <a:ext cx="927735" cy="639445"/>
            </a:xfrm>
            <a:custGeom>
              <a:avLst/>
              <a:gdLst/>
              <a:ahLst/>
              <a:cxnLst/>
              <a:rect l="l" t="t" r="r" b="b"/>
              <a:pathLst>
                <a:path w="927735" h="639445">
                  <a:moveTo>
                    <a:pt x="927579" y="556400"/>
                  </a:moveTo>
                  <a:lnTo>
                    <a:pt x="921037" y="588622"/>
                  </a:lnTo>
                  <a:lnTo>
                    <a:pt x="903216" y="614985"/>
                  </a:lnTo>
                  <a:lnTo>
                    <a:pt x="876824" y="632785"/>
                  </a:lnTo>
                  <a:lnTo>
                    <a:pt x="844566" y="639320"/>
                  </a:lnTo>
                  <a:lnTo>
                    <a:pt x="83012" y="639320"/>
                  </a:lnTo>
                  <a:lnTo>
                    <a:pt x="50755" y="632785"/>
                  </a:lnTo>
                  <a:lnTo>
                    <a:pt x="24362" y="614985"/>
                  </a:lnTo>
                  <a:lnTo>
                    <a:pt x="6541" y="588622"/>
                  </a:lnTo>
                  <a:lnTo>
                    <a:pt x="0" y="556400"/>
                  </a:lnTo>
                  <a:lnTo>
                    <a:pt x="0" y="82919"/>
                  </a:lnTo>
                  <a:lnTo>
                    <a:pt x="6541" y="50697"/>
                  </a:lnTo>
                  <a:lnTo>
                    <a:pt x="24362" y="24335"/>
                  </a:lnTo>
                  <a:lnTo>
                    <a:pt x="50755" y="6534"/>
                  </a:lnTo>
                  <a:lnTo>
                    <a:pt x="83012" y="0"/>
                  </a:lnTo>
                  <a:lnTo>
                    <a:pt x="844566" y="0"/>
                  </a:lnTo>
                  <a:lnTo>
                    <a:pt x="876824" y="6534"/>
                  </a:lnTo>
                  <a:lnTo>
                    <a:pt x="903216" y="24335"/>
                  </a:lnTo>
                  <a:lnTo>
                    <a:pt x="921037" y="50697"/>
                  </a:lnTo>
                  <a:lnTo>
                    <a:pt x="927579" y="82919"/>
                  </a:lnTo>
                  <a:lnTo>
                    <a:pt x="927579" y="556400"/>
                  </a:lnTo>
                  <a:close/>
                </a:path>
              </a:pathLst>
            </a:custGeom>
            <a:ln w="15628">
              <a:solidFill>
                <a:srgbClr val="000000"/>
              </a:solidFill>
            </a:ln>
          </p:spPr>
          <p:txBody>
            <a:bodyPr wrap="square" lIns="0" tIns="0" rIns="0" bIns="0" rtlCol="0"/>
            <a:lstStyle/>
            <a:p>
              <a:endParaRPr/>
            </a:p>
          </p:txBody>
        </p:sp>
        <p:sp>
          <p:nvSpPr>
            <p:cNvPr id="150" name="object 150"/>
            <p:cNvSpPr/>
            <p:nvPr/>
          </p:nvSpPr>
          <p:spPr>
            <a:xfrm>
              <a:off x="2200992" y="2891159"/>
              <a:ext cx="843915" cy="508634"/>
            </a:xfrm>
            <a:custGeom>
              <a:avLst/>
              <a:gdLst/>
              <a:ahLst/>
              <a:cxnLst/>
              <a:rect l="l" t="t" r="r" b="b"/>
              <a:pathLst>
                <a:path w="843914" h="508635">
                  <a:moveTo>
                    <a:pt x="843363" y="508331"/>
                  </a:moveTo>
                  <a:lnTo>
                    <a:pt x="0" y="508331"/>
                  </a:lnTo>
                  <a:lnTo>
                    <a:pt x="0" y="0"/>
                  </a:lnTo>
                  <a:lnTo>
                    <a:pt x="843363" y="0"/>
                  </a:lnTo>
                  <a:lnTo>
                    <a:pt x="843363" y="508331"/>
                  </a:lnTo>
                  <a:close/>
                </a:path>
              </a:pathLst>
            </a:custGeom>
            <a:solidFill>
              <a:srgbClr val="454545"/>
            </a:solidFill>
          </p:spPr>
          <p:txBody>
            <a:bodyPr wrap="square" lIns="0" tIns="0" rIns="0" bIns="0" rtlCol="0"/>
            <a:lstStyle/>
            <a:p>
              <a:endParaRPr/>
            </a:p>
          </p:txBody>
        </p:sp>
        <p:sp>
          <p:nvSpPr>
            <p:cNvPr id="151" name="object 151"/>
            <p:cNvSpPr/>
            <p:nvPr/>
          </p:nvSpPr>
          <p:spPr>
            <a:xfrm>
              <a:off x="2225054" y="2909185"/>
              <a:ext cx="802640" cy="473709"/>
            </a:xfrm>
            <a:custGeom>
              <a:avLst/>
              <a:gdLst/>
              <a:ahLst/>
              <a:cxnLst/>
              <a:rect l="l" t="t" r="r" b="b"/>
              <a:pathLst>
                <a:path w="802639" h="473710">
                  <a:moveTo>
                    <a:pt x="802458" y="473481"/>
                  </a:moveTo>
                  <a:lnTo>
                    <a:pt x="0" y="473481"/>
                  </a:lnTo>
                  <a:lnTo>
                    <a:pt x="0" y="0"/>
                  </a:lnTo>
                  <a:lnTo>
                    <a:pt x="802458" y="0"/>
                  </a:lnTo>
                  <a:lnTo>
                    <a:pt x="802458" y="473481"/>
                  </a:lnTo>
                  <a:close/>
                </a:path>
              </a:pathLst>
            </a:custGeom>
            <a:solidFill>
              <a:srgbClr val="BABABA"/>
            </a:solidFill>
          </p:spPr>
          <p:txBody>
            <a:bodyPr wrap="square" lIns="0" tIns="0" rIns="0" bIns="0" rtlCol="0"/>
            <a:lstStyle/>
            <a:p>
              <a:endParaRPr/>
            </a:p>
          </p:txBody>
        </p:sp>
        <p:sp>
          <p:nvSpPr>
            <p:cNvPr id="152" name="object 152"/>
            <p:cNvSpPr/>
            <p:nvPr/>
          </p:nvSpPr>
          <p:spPr>
            <a:xfrm>
              <a:off x="2599214" y="3410306"/>
              <a:ext cx="57785" cy="57785"/>
            </a:xfrm>
            <a:custGeom>
              <a:avLst/>
              <a:gdLst/>
              <a:ahLst/>
              <a:cxnLst/>
              <a:rect l="l" t="t" r="r" b="b"/>
              <a:pathLst>
                <a:path w="57785" h="57785">
                  <a:moveTo>
                    <a:pt x="28874" y="57683"/>
                  </a:moveTo>
                  <a:lnTo>
                    <a:pt x="17764" y="55373"/>
                  </a:lnTo>
                  <a:lnTo>
                    <a:pt x="8571" y="49120"/>
                  </a:lnTo>
                  <a:lnTo>
                    <a:pt x="2312" y="39938"/>
                  </a:lnTo>
                  <a:lnTo>
                    <a:pt x="0" y="28841"/>
                  </a:lnTo>
                  <a:lnTo>
                    <a:pt x="2312" y="17744"/>
                  </a:lnTo>
                  <a:lnTo>
                    <a:pt x="8571" y="8562"/>
                  </a:lnTo>
                  <a:lnTo>
                    <a:pt x="17764" y="2309"/>
                  </a:lnTo>
                  <a:lnTo>
                    <a:pt x="28874" y="0"/>
                  </a:lnTo>
                  <a:lnTo>
                    <a:pt x="40491" y="2309"/>
                  </a:lnTo>
                  <a:lnTo>
                    <a:pt x="49627" y="8562"/>
                  </a:lnTo>
                  <a:lnTo>
                    <a:pt x="55605" y="17744"/>
                  </a:lnTo>
                  <a:lnTo>
                    <a:pt x="57748" y="28841"/>
                  </a:lnTo>
                  <a:lnTo>
                    <a:pt x="55605" y="39938"/>
                  </a:lnTo>
                  <a:lnTo>
                    <a:pt x="49627" y="49120"/>
                  </a:lnTo>
                  <a:lnTo>
                    <a:pt x="40491" y="55373"/>
                  </a:lnTo>
                  <a:lnTo>
                    <a:pt x="28874" y="57683"/>
                  </a:lnTo>
                  <a:close/>
                </a:path>
              </a:pathLst>
            </a:custGeom>
            <a:solidFill>
              <a:srgbClr val="8298A1"/>
            </a:solidFill>
          </p:spPr>
          <p:txBody>
            <a:bodyPr wrap="square" lIns="0" tIns="0" rIns="0" bIns="0" rtlCol="0"/>
            <a:lstStyle/>
            <a:p>
              <a:endParaRPr/>
            </a:p>
          </p:txBody>
        </p:sp>
      </p:grpSp>
      <p:grpSp>
        <p:nvGrpSpPr>
          <p:cNvPr id="153" name="object 153"/>
          <p:cNvGrpSpPr/>
          <p:nvPr/>
        </p:nvGrpSpPr>
        <p:grpSpPr>
          <a:xfrm>
            <a:off x="1379889" y="2548059"/>
            <a:ext cx="657225" cy="942340"/>
            <a:chOff x="1379889" y="2548059"/>
            <a:chExt cx="657225" cy="942340"/>
          </a:xfrm>
        </p:grpSpPr>
        <p:sp>
          <p:nvSpPr>
            <p:cNvPr id="154" name="object 154"/>
            <p:cNvSpPr/>
            <p:nvPr/>
          </p:nvSpPr>
          <p:spPr>
            <a:xfrm>
              <a:off x="1387706" y="2555876"/>
              <a:ext cx="641350" cy="927100"/>
            </a:xfrm>
            <a:custGeom>
              <a:avLst/>
              <a:gdLst/>
              <a:ahLst/>
              <a:cxnLst/>
              <a:rect l="l" t="t" r="r" b="b"/>
              <a:pathLst>
                <a:path w="641350" h="927100">
                  <a:moveTo>
                    <a:pt x="557028" y="926533"/>
                  </a:moveTo>
                  <a:lnTo>
                    <a:pt x="84216" y="926533"/>
                  </a:lnTo>
                  <a:lnTo>
                    <a:pt x="51262" y="919999"/>
                  </a:lnTo>
                  <a:lnTo>
                    <a:pt x="24512" y="902198"/>
                  </a:lnTo>
                  <a:lnTo>
                    <a:pt x="6560" y="875835"/>
                  </a:lnTo>
                  <a:lnTo>
                    <a:pt x="0" y="843614"/>
                  </a:lnTo>
                  <a:lnTo>
                    <a:pt x="0" y="82919"/>
                  </a:lnTo>
                  <a:lnTo>
                    <a:pt x="6560" y="50697"/>
                  </a:lnTo>
                  <a:lnTo>
                    <a:pt x="24512" y="24335"/>
                  </a:lnTo>
                  <a:lnTo>
                    <a:pt x="51262" y="6534"/>
                  </a:lnTo>
                  <a:lnTo>
                    <a:pt x="84216" y="0"/>
                  </a:lnTo>
                  <a:lnTo>
                    <a:pt x="557028" y="0"/>
                  </a:lnTo>
                  <a:lnTo>
                    <a:pt x="589982" y="6534"/>
                  </a:lnTo>
                  <a:lnTo>
                    <a:pt x="616732" y="24335"/>
                  </a:lnTo>
                  <a:lnTo>
                    <a:pt x="634684" y="50697"/>
                  </a:lnTo>
                  <a:lnTo>
                    <a:pt x="641244" y="82919"/>
                  </a:lnTo>
                  <a:lnTo>
                    <a:pt x="641244" y="843614"/>
                  </a:lnTo>
                  <a:lnTo>
                    <a:pt x="634684" y="875835"/>
                  </a:lnTo>
                  <a:lnTo>
                    <a:pt x="616732" y="902198"/>
                  </a:lnTo>
                  <a:lnTo>
                    <a:pt x="589982" y="919999"/>
                  </a:lnTo>
                  <a:lnTo>
                    <a:pt x="557028" y="926533"/>
                  </a:lnTo>
                  <a:close/>
                </a:path>
              </a:pathLst>
            </a:custGeom>
            <a:solidFill>
              <a:srgbClr val="466672"/>
            </a:solidFill>
          </p:spPr>
          <p:txBody>
            <a:bodyPr wrap="square" lIns="0" tIns="0" rIns="0" bIns="0" rtlCol="0"/>
            <a:lstStyle/>
            <a:p>
              <a:endParaRPr/>
            </a:p>
          </p:txBody>
        </p:sp>
        <p:sp>
          <p:nvSpPr>
            <p:cNvPr id="155" name="object 155"/>
            <p:cNvSpPr/>
            <p:nvPr/>
          </p:nvSpPr>
          <p:spPr>
            <a:xfrm>
              <a:off x="1387706" y="2555876"/>
              <a:ext cx="641350" cy="927100"/>
            </a:xfrm>
            <a:custGeom>
              <a:avLst/>
              <a:gdLst/>
              <a:ahLst/>
              <a:cxnLst/>
              <a:rect l="l" t="t" r="r" b="b"/>
              <a:pathLst>
                <a:path w="641350" h="927100">
                  <a:moveTo>
                    <a:pt x="557028" y="0"/>
                  </a:moveTo>
                  <a:lnTo>
                    <a:pt x="589982" y="6534"/>
                  </a:lnTo>
                  <a:lnTo>
                    <a:pt x="616732" y="24335"/>
                  </a:lnTo>
                  <a:lnTo>
                    <a:pt x="634684" y="50697"/>
                  </a:lnTo>
                  <a:lnTo>
                    <a:pt x="641244" y="82919"/>
                  </a:lnTo>
                  <a:lnTo>
                    <a:pt x="641244" y="843614"/>
                  </a:lnTo>
                  <a:lnTo>
                    <a:pt x="634684" y="875835"/>
                  </a:lnTo>
                  <a:lnTo>
                    <a:pt x="616732" y="902198"/>
                  </a:lnTo>
                  <a:lnTo>
                    <a:pt x="589982" y="919999"/>
                  </a:lnTo>
                  <a:lnTo>
                    <a:pt x="557028" y="926533"/>
                  </a:lnTo>
                  <a:lnTo>
                    <a:pt x="84216" y="926533"/>
                  </a:lnTo>
                  <a:lnTo>
                    <a:pt x="51262" y="919999"/>
                  </a:lnTo>
                  <a:lnTo>
                    <a:pt x="24512" y="902198"/>
                  </a:lnTo>
                  <a:lnTo>
                    <a:pt x="6560" y="875835"/>
                  </a:lnTo>
                  <a:lnTo>
                    <a:pt x="0" y="843614"/>
                  </a:lnTo>
                  <a:lnTo>
                    <a:pt x="0" y="82919"/>
                  </a:lnTo>
                  <a:lnTo>
                    <a:pt x="6560" y="50697"/>
                  </a:lnTo>
                  <a:lnTo>
                    <a:pt x="24512" y="24335"/>
                  </a:lnTo>
                  <a:lnTo>
                    <a:pt x="51262" y="6534"/>
                  </a:lnTo>
                  <a:lnTo>
                    <a:pt x="84216" y="0"/>
                  </a:lnTo>
                  <a:lnTo>
                    <a:pt x="557028" y="0"/>
                  </a:lnTo>
                  <a:close/>
                </a:path>
              </a:pathLst>
            </a:custGeom>
            <a:ln w="15634">
              <a:solidFill>
                <a:srgbClr val="000000"/>
              </a:solidFill>
            </a:ln>
          </p:spPr>
          <p:txBody>
            <a:bodyPr wrap="square" lIns="0" tIns="0" rIns="0" bIns="0" rtlCol="0"/>
            <a:lstStyle/>
            <a:p>
              <a:endParaRPr/>
            </a:p>
          </p:txBody>
        </p:sp>
        <p:sp>
          <p:nvSpPr>
            <p:cNvPr id="156" name="object 156"/>
            <p:cNvSpPr/>
            <p:nvPr/>
          </p:nvSpPr>
          <p:spPr>
            <a:xfrm>
              <a:off x="1437032" y="2597937"/>
              <a:ext cx="508000" cy="842644"/>
            </a:xfrm>
            <a:custGeom>
              <a:avLst/>
              <a:gdLst/>
              <a:ahLst/>
              <a:cxnLst/>
              <a:rect l="l" t="t" r="r" b="b"/>
              <a:pathLst>
                <a:path w="508000" h="842645">
                  <a:moveTo>
                    <a:pt x="507702" y="842412"/>
                  </a:moveTo>
                  <a:lnTo>
                    <a:pt x="0" y="842412"/>
                  </a:lnTo>
                  <a:lnTo>
                    <a:pt x="0" y="0"/>
                  </a:lnTo>
                  <a:lnTo>
                    <a:pt x="507702" y="0"/>
                  </a:lnTo>
                  <a:lnTo>
                    <a:pt x="507702" y="842412"/>
                  </a:lnTo>
                  <a:close/>
                </a:path>
              </a:pathLst>
            </a:custGeom>
            <a:solidFill>
              <a:srgbClr val="454545"/>
            </a:solidFill>
          </p:spPr>
          <p:txBody>
            <a:bodyPr wrap="square" lIns="0" tIns="0" rIns="0" bIns="0" rtlCol="0"/>
            <a:lstStyle/>
            <a:p>
              <a:endParaRPr/>
            </a:p>
          </p:txBody>
        </p:sp>
        <p:sp>
          <p:nvSpPr>
            <p:cNvPr id="157" name="object 157"/>
            <p:cNvSpPr/>
            <p:nvPr/>
          </p:nvSpPr>
          <p:spPr>
            <a:xfrm>
              <a:off x="1453876" y="2614760"/>
              <a:ext cx="474345" cy="802005"/>
            </a:xfrm>
            <a:custGeom>
              <a:avLst/>
              <a:gdLst/>
              <a:ahLst/>
              <a:cxnLst/>
              <a:rect l="l" t="t" r="r" b="b"/>
              <a:pathLst>
                <a:path w="474344" h="802004">
                  <a:moveTo>
                    <a:pt x="474015" y="801553"/>
                  </a:moveTo>
                  <a:lnTo>
                    <a:pt x="0" y="801553"/>
                  </a:lnTo>
                  <a:lnTo>
                    <a:pt x="0" y="0"/>
                  </a:lnTo>
                  <a:lnTo>
                    <a:pt x="474015" y="0"/>
                  </a:lnTo>
                  <a:lnTo>
                    <a:pt x="474015" y="801553"/>
                  </a:lnTo>
                  <a:close/>
                </a:path>
              </a:pathLst>
            </a:custGeom>
            <a:solidFill>
              <a:srgbClr val="BABABA"/>
            </a:solidFill>
          </p:spPr>
          <p:txBody>
            <a:bodyPr wrap="square" lIns="0" tIns="0" rIns="0" bIns="0" rtlCol="0"/>
            <a:lstStyle/>
            <a:p>
              <a:endParaRPr/>
            </a:p>
          </p:txBody>
        </p:sp>
        <p:sp>
          <p:nvSpPr>
            <p:cNvPr id="158" name="object 158"/>
            <p:cNvSpPr/>
            <p:nvPr/>
          </p:nvSpPr>
          <p:spPr>
            <a:xfrm>
              <a:off x="1955563" y="2984894"/>
              <a:ext cx="59055" cy="57785"/>
            </a:xfrm>
            <a:custGeom>
              <a:avLst/>
              <a:gdLst/>
              <a:ahLst/>
              <a:cxnLst/>
              <a:rect l="l" t="t" r="r" b="b"/>
              <a:pathLst>
                <a:path w="59055" h="57785">
                  <a:moveTo>
                    <a:pt x="28874" y="57683"/>
                  </a:moveTo>
                  <a:lnTo>
                    <a:pt x="17764" y="55373"/>
                  </a:lnTo>
                  <a:lnTo>
                    <a:pt x="8571" y="49120"/>
                  </a:lnTo>
                  <a:lnTo>
                    <a:pt x="2312" y="39938"/>
                  </a:lnTo>
                  <a:lnTo>
                    <a:pt x="0" y="28841"/>
                  </a:lnTo>
                  <a:lnTo>
                    <a:pt x="2312" y="17237"/>
                  </a:lnTo>
                  <a:lnTo>
                    <a:pt x="8571" y="8111"/>
                  </a:lnTo>
                  <a:lnTo>
                    <a:pt x="17764" y="2140"/>
                  </a:lnTo>
                  <a:lnTo>
                    <a:pt x="28874" y="0"/>
                  </a:lnTo>
                  <a:lnTo>
                    <a:pt x="40679" y="2140"/>
                  </a:lnTo>
                  <a:lnTo>
                    <a:pt x="50228" y="8111"/>
                  </a:lnTo>
                  <a:lnTo>
                    <a:pt x="56620" y="17237"/>
                  </a:lnTo>
                  <a:lnTo>
                    <a:pt x="58951" y="28841"/>
                  </a:lnTo>
                  <a:lnTo>
                    <a:pt x="56620" y="39938"/>
                  </a:lnTo>
                  <a:lnTo>
                    <a:pt x="50228" y="49120"/>
                  </a:lnTo>
                  <a:lnTo>
                    <a:pt x="40679" y="55373"/>
                  </a:lnTo>
                  <a:lnTo>
                    <a:pt x="28874" y="57683"/>
                  </a:lnTo>
                  <a:close/>
                </a:path>
              </a:pathLst>
            </a:custGeom>
            <a:solidFill>
              <a:srgbClr val="8298A1"/>
            </a:solidFill>
          </p:spPr>
          <p:txBody>
            <a:bodyPr wrap="square" lIns="0" tIns="0" rIns="0" bIns="0" rtlCol="0"/>
            <a:lstStyle/>
            <a:p>
              <a:endParaRPr/>
            </a:p>
          </p:txBody>
        </p:sp>
      </p:grpSp>
      <p:grpSp>
        <p:nvGrpSpPr>
          <p:cNvPr id="159" name="object 159"/>
          <p:cNvGrpSpPr/>
          <p:nvPr/>
        </p:nvGrpSpPr>
        <p:grpSpPr>
          <a:xfrm>
            <a:off x="1360643" y="3913227"/>
            <a:ext cx="1200785" cy="1057910"/>
            <a:chOff x="1360643" y="3913227"/>
            <a:chExt cx="1200785" cy="1057910"/>
          </a:xfrm>
        </p:grpSpPr>
        <p:sp>
          <p:nvSpPr>
            <p:cNvPr id="160" name="object 160"/>
            <p:cNvSpPr/>
            <p:nvPr/>
          </p:nvSpPr>
          <p:spPr>
            <a:xfrm>
              <a:off x="1621104" y="4710577"/>
              <a:ext cx="680085" cy="252729"/>
            </a:xfrm>
            <a:custGeom>
              <a:avLst/>
              <a:gdLst/>
              <a:ahLst/>
              <a:cxnLst/>
              <a:rect l="l" t="t" r="r" b="b"/>
              <a:pathLst>
                <a:path w="680085" h="252729">
                  <a:moveTo>
                    <a:pt x="679743" y="252363"/>
                  </a:moveTo>
                  <a:lnTo>
                    <a:pt x="0" y="252363"/>
                  </a:lnTo>
                  <a:lnTo>
                    <a:pt x="7425" y="223934"/>
                  </a:lnTo>
                  <a:lnTo>
                    <a:pt x="26919" y="198886"/>
                  </a:lnTo>
                  <a:lnTo>
                    <a:pt x="54308" y="181048"/>
                  </a:lnTo>
                  <a:lnTo>
                    <a:pt x="85419" y="174250"/>
                  </a:lnTo>
                  <a:lnTo>
                    <a:pt x="252648" y="174250"/>
                  </a:lnTo>
                  <a:lnTo>
                    <a:pt x="252648" y="0"/>
                  </a:lnTo>
                  <a:lnTo>
                    <a:pt x="427095" y="0"/>
                  </a:lnTo>
                  <a:lnTo>
                    <a:pt x="427095" y="174250"/>
                  </a:lnTo>
                  <a:lnTo>
                    <a:pt x="595527" y="174250"/>
                  </a:lnTo>
                  <a:lnTo>
                    <a:pt x="626450" y="181048"/>
                  </a:lnTo>
                  <a:lnTo>
                    <a:pt x="653426" y="198886"/>
                  </a:lnTo>
                  <a:lnTo>
                    <a:pt x="672506" y="223934"/>
                  </a:lnTo>
                  <a:lnTo>
                    <a:pt x="679743" y="252363"/>
                  </a:lnTo>
                  <a:close/>
                </a:path>
              </a:pathLst>
            </a:custGeom>
            <a:solidFill>
              <a:srgbClr val="466672"/>
            </a:solidFill>
          </p:spPr>
          <p:txBody>
            <a:bodyPr wrap="square" lIns="0" tIns="0" rIns="0" bIns="0" rtlCol="0"/>
            <a:lstStyle/>
            <a:p>
              <a:endParaRPr/>
            </a:p>
          </p:txBody>
        </p:sp>
        <p:sp>
          <p:nvSpPr>
            <p:cNvPr id="161" name="object 161"/>
            <p:cNvSpPr/>
            <p:nvPr/>
          </p:nvSpPr>
          <p:spPr>
            <a:xfrm>
              <a:off x="1621104" y="4710577"/>
              <a:ext cx="680085" cy="252729"/>
            </a:xfrm>
            <a:custGeom>
              <a:avLst/>
              <a:gdLst/>
              <a:ahLst/>
              <a:cxnLst/>
              <a:rect l="l" t="t" r="r" b="b"/>
              <a:pathLst>
                <a:path w="680085" h="252729">
                  <a:moveTo>
                    <a:pt x="595527" y="174250"/>
                  </a:moveTo>
                  <a:lnTo>
                    <a:pt x="427095" y="174250"/>
                  </a:lnTo>
                  <a:lnTo>
                    <a:pt x="427095" y="0"/>
                  </a:lnTo>
                  <a:lnTo>
                    <a:pt x="252648" y="0"/>
                  </a:lnTo>
                  <a:lnTo>
                    <a:pt x="252648" y="174250"/>
                  </a:lnTo>
                  <a:lnTo>
                    <a:pt x="85419" y="174250"/>
                  </a:lnTo>
                  <a:lnTo>
                    <a:pt x="54308" y="181048"/>
                  </a:lnTo>
                  <a:lnTo>
                    <a:pt x="26919" y="198886"/>
                  </a:lnTo>
                  <a:lnTo>
                    <a:pt x="7425" y="223934"/>
                  </a:lnTo>
                  <a:lnTo>
                    <a:pt x="0" y="252363"/>
                  </a:lnTo>
                  <a:lnTo>
                    <a:pt x="679743" y="252363"/>
                  </a:lnTo>
                  <a:lnTo>
                    <a:pt x="672506" y="223934"/>
                  </a:lnTo>
                  <a:lnTo>
                    <a:pt x="653426" y="198886"/>
                  </a:lnTo>
                  <a:lnTo>
                    <a:pt x="626450" y="181048"/>
                  </a:lnTo>
                  <a:lnTo>
                    <a:pt x="595527" y="174250"/>
                  </a:lnTo>
                  <a:close/>
                </a:path>
              </a:pathLst>
            </a:custGeom>
            <a:ln w="15624">
              <a:solidFill>
                <a:srgbClr val="000000"/>
              </a:solidFill>
            </a:ln>
          </p:spPr>
          <p:txBody>
            <a:bodyPr wrap="square" lIns="0" tIns="0" rIns="0" bIns="0" rtlCol="0"/>
            <a:lstStyle/>
            <a:p>
              <a:endParaRPr/>
            </a:p>
          </p:txBody>
        </p:sp>
        <p:sp>
          <p:nvSpPr>
            <p:cNvPr id="162" name="object 162"/>
            <p:cNvSpPr/>
            <p:nvPr/>
          </p:nvSpPr>
          <p:spPr>
            <a:xfrm>
              <a:off x="1368457" y="3921041"/>
              <a:ext cx="1185545" cy="758825"/>
            </a:xfrm>
            <a:custGeom>
              <a:avLst/>
              <a:gdLst/>
              <a:ahLst/>
              <a:cxnLst/>
              <a:rect l="l" t="t" r="r" b="b"/>
              <a:pathLst>
                <a:path w="1185545" h="758825">
                  <a:moveTo>
                    <a:pt x="1142931" y="758291"/>
                  </a:moveTo>
                  <a:lnTo>
                    <a:pt x="42108" y="758291"/>
                  </a:lnTo>
                  <a:lnTo>
                    <a:pt x="25885" y="754930"/>
                  </a:lnTo>
                  <a:lnTo>
                    <a:pt x="12482" y="745823"/>
                  </a:lnTo>
                  <a:lnTo>
                    <a:pt x="3364" y="732435"/>
                  </a:lnTo>
                  <a:lnTo>
                    <a:pt x="0" y="716231"/>
                  </a:lnTo>
                  <a:lnTo>
                    <a:pt x="0" y="42060"/>
                  </a:lnTo>
                  <a:lnTo>
                    <a:pt x="3364" y="25855"/>
                  </a:lnTo>
                  <a:lnTo>
                    <a:pt x="12482" y="12467"/>
                  </a:lnTo>
                  <a:lnTo>
                    <a:pt x="25885" y="3361"/>
                  </a:lnTo>
                  <a:lnTo>
                    <a:pt x="42108" y="0"/>
                  </a:lnTo>
                  <a:lnTo>
                    <a:pt x="1142931" y="0"/>
                  </a:lnTo>
                  <a:lnTo>
                    <a:pt x="1159662" y="3361"/>
                  </a:lnTo>
                  <a:lnTo>
                    <a:pt x="1173009" y="12467"/>
                  </a:lnTo>
                  <a:lnTo>
                    <a:pt x="1181844" y="25855"/>
                  </a:lnTo>
                  <a:lnTo>
                    <a:pt x="1185039" y="42060"/>
                  </a:lnTo>
                  <a:lnTo>
                    <a:pt x="1185039" y="716231"/>
                  </a:lnTo>
                  <a:lnTo>
                    <a:pt x="1181844" y="732435"/>
                  </a:lnTo>
                  <a:lnTo>
                    <a:pt x="1173009" y="745823"/>
                  </a:lnTo>
                  <a:lnTo>
                    <a:pt x="1159662" y="754930"/>
                  </a:lnTo>
                  <a:lnTo>
                    <a:pt x="1142931" y="758291"/>
                  </a:lnTo>
                  <a:close/>
                </a:path>
              </a:pathLst>
            </a:custGeom>
            <a:solidFill>
              <a:srgbClr val="466672"/>
            </a:solidFill>
          </p:spPr>
          <p:txBody>
            <a:bodyPr wrap="square" lIns="0" tIns="0" rIns="0" bIns="0" rtlCol="0"/>
            <a:lstStyle/>
            <a:p>
              <a:endParaRPr/>
            </a:p>
          </p:txBody>
        </p:sp>
        <p:sp>
          <p:nvSpPr>
            <p:cNvPr id="163" name="object 163"/>
            <p:cNvSpPr/>
            <p:nvPr/>
          </p:nvSpPr>
          <p:spPr>
            <a:xfrm>
              <a:off x="1368457" y="3921041"/>
              <a:ext cx="1185545" cy="758825"/>
            </a:xfrm>
            <a:custGeom>
              <a:avLst/>
              <a:gdLst/>
              <a:ahLst/>
              <a:cxnLst/>
              <a:rect l="l" t="t" r="r" b="b"/>
              <a:pathLst>
                <a:path w="1185545" h="758825">
                  <a:moveTo>
                    <a:pt x="1142931" y="0"/>
                  </a:moveTo>
                  <a:lnTo>
                    <a:pt x="42108" y="0"/>
                  </a:lnTo>
                  <a:lnTo>
                    <a:pt x="25885" y="3361"/>
                  </a:lnTo>
                  <a:lnTo>
                    <a:pt x="12482" y="12467"/>
                  </a:lnTo>
                  <a:lnTo>
                    <a:pt x="3364" y="25855"/>
                  </a:lnTo>
                  <a:lnTo>
                    <a:pt x="0" y="42060"/>
                  </a:lnTo>
                  <a:lnTo>
                    <a:pt x="0" y="716231"/>
                  </a:lnTo>
                  <a:lnTo>
                    <a:pt x="3364" y="732435"/>
                  </a:lnTo>
                  <a:lnTo>
                    <a:pt x="12482" y="745823"/>
                  </a:lnTo>
                  <a:lnTo>
                    <a:pt x="25885" y="754930"/>
                  </a:lnTo>
                  <a:lnTo>
                    <a:pt x="42108" y="758291"/>
                  </a:lnTo>
                  <a:lnTo>
                    <a:pt x="1142931" y="758291"/>
                  </a:lnTo>
                  <a:lnTo>
                    <a:pt x="1159662" y="754930"/>
                  </a:lnTo>
                  <a:lnTo>
                    <a:pt x="1173009" y="745823"/>
                  </a:lnTo>
                  <a:lnTo>
                    <a:pt x="1181844" y="732435"/>
                  </a:lnTo>
                  <a:lnTo>
                    <a:pt x="1185039" y="716231"/>
                  </a:lnTo>
                  <a:lnTo>
                    <a:pt x="1185039" y="42060"/>
                  </a:lnTo>
                  <a:lnTo>
                    <a:pt x="1181844" y="25855"/>
                  </a:lnTo>
                  <a:lnTo>
                    <a:pt x="1173009" y="12467"/>
                  </a:lnTo>
                  <a:lnTo>
                    <a:pt x="1159662" y="3361"/>
                  </a:lnTo>
                  <a:lnTo>
                    <a:pt x="1142931" y="0"/>
                  </a:lnTo>
                  <a:close/>
                </a:path>
              </a:pathLst>
            </a:custGeom>
            <a:ln w="15627">
              <a:solidFill>
                <a:srgbClr val="000000"/>
              </a:solidFill>
            </a:ln>
          </p:spPr>
          <p:txBody>
            <a:bodyPr wrap="square" lIns="0" tIns="0" rIns="0" bIns="0" rtlCol="0"/>
            <a:lstStyle/>
            <a:p>
              <a:endParaRPr/>
            </a:p>
          </p:txBody>
        </p:sp>
        <p:sp>
          <p:nvSpPr>
            <p:cNvPr id="164" name="object 164"/>
            <p:cNvSpPr/>
            <p:nvPr/>
          </p:nvSpPr>
          <p:spPr>
            <a:xfrm>
              <a:off x="1447860" y="4000355"/>
              <a:ext cx="1026794" cy="600075"/>
            </a:xfrm>
            <a:custGeom>
              <a:avLst/>
              <a:gdLst/>
              <a:ahLst/>
              <a:cxnLst/>
              <a:rect l="l" t="t" r="r" b="b"/>
              <a:pathLst>
                <a:path w="1026794" h="600075">
                  <a:moveTo>
                    <a:pt x="1026232" y="599663"/>
                  </a:moveTo>
                  <a:lnTo>
                    <a:pt x="0" y="599663"/>
                  </a:lnTo>
                  <a:lnTo>
                    <a:pt x="0" y="0"/>
                  </a:lnTo>
                  <a:lnTo>
                    <a:pt x="1026232" y="0"/>
                  </a:lnTo>
                  <a:lnTo>
                    <a:pt x="1026232" y="599663"/>
                  </a:lnTo>
                  <a:close/>
                </a:path>
              </a:pathLst>
            </a:custGeom>
            <a:solidFill>
              <a:srgbClr val="BABABA"/>
            </a:solidFill>
          </p:spPr>
          <p:txBody>
            <a:bodyPr wrap="square" lIns="0" tIns="0" rIns="0" bIns="0" rtlCol="0"/>
            <a:lstStyle/>
            <a:p>
              <a:endParaRPr/>
            </a:p>
          </p:txBody>
        </p:sp>
      </p:grpSp>
      <p:pic>
        <p:nvPicPr>
          <p:cNvPr id="165" name="object 165"/>
          <p:cNvPicPr/>
          <p:nvPr/>
        </p:nvPicPr>
        <p:blipFill>
          <a:blip r:embed="rId56" cstate="print"/>
          <a:stretch>
            <a:fillRect/>
          </a:stretch>
        </p:blipFill>
        <p:spPr>
          <a:xfrm>
            <a:off x="1379284" y="5355906"/>
            <a:ext cx="3709114" cy="277599"/>
          </a:xfrm>
          <a:prstGeom prst="rect">
            <a:avLst/>
          </a:prstGeom>
        </p:spPr>
      </p:pic>
      <p:sp>
        <p:nvSpPr>
          <p:cNvPr id="166" name="object 166"/>
          <p:cNvSpPr txBox="1">
            <a:spLocks noGrp="1"/>
          </p:cNvSpPr>
          <p:nvPr>
            <p:ph type="dt" sz="half" idx="6"/>
          </p:nvPr>
        </p:nvSpPr>
        <p:spPr>
          <a:prstGeom prst="rect">
            <a:avLst/>
          </a:prstGeom>
        </p:spPr>
        <p:txBody>
          <a:bodyPr vert="horz" wrap="square" lIns="0" tIns="4445" rIns="0" bIns="0" rtlCol="0">
            <a:spAutoFit/>
          </a:bodyPr>
          <a:lstStyle/>
          <a:p>
            <a:pPr marL="12700">
              <a:lnSpc>
                <a:spcPct val="100000"/>
              </a:lnSpc>
              <a:spcBef>
                <a:spcPts val="35"/>
              </a:spcBef>
            </a:pPr>
            <a:r>
              <a:rPr spc="30" dirty="0"/>
              <a:t>Randy</a:t>
            </a:r>
            <a:r>
              <a:rPr spc="20" dirty="0"/>
              <a:t> </a:t>
            </a:r>
            <a:r>
              <a:rPr spc="55" dirty="0"/>
              <a:t>Connolly</a:t>
            </a:r>
            <a:r>
              <a:rPr spc="45" dirty="0"/>
              <a:t> </a:t>
            </a:r>
            <a:r>
              <a:rPr spc="45" dirty="0">
                <a:solidFill>
                  <a:srgbClr val="3E3E3E"/>
                </a:solidFill>
              </a:rPr>
              <a:t>and</a:t>
            </a:r>
            <a:r>
              <a:rPr spc="30" dirty="0">
                <a:solidFill>
                  <a:srgbClr val="3E3E3E"/>
                </a:solidFill>
              </a:rPr>
              <a:t> </a:t>
            </a:r>
            <a:r>
              <a:rPr spc="30" dirty="0"/>
              <a:t>Ricardo</a:t>
            </a:r>
            <a:r>
              <a:rPr spc="20" dirty="0"/>
              <a:t> </a:t>
            </a:r>
            <a:r>
              <a:rPr spc="25" dirty="0"/>
              <a:t>Hoar</a:t>
            </a:r>
          </a:p>
        </p:txBody>
      </p:sp>
      <p:sp>
        <p:nvSpPr>
          <p:cNvPr id="167" name="object 167"/>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spc="10" dirty="0"/>
              <a:t>F</a:t>
            </a:r>
            <a:r>
              <a:rPr spc="30" dirty="0"/>
              <a:t>un</a:t>
            </a:r>
            <a:r>
              <a:rPr spc="40" dirty="0"/>
              <a:t>d</a:t>
            </a:r>
            <a:r>
              <a:rPr spc="45" dirty="0"/>
              <a:t>a</a:t>
            </a:r>
            <a:r>
              <a:rPr spc="40" dirty="0"/>
              <a:t>m</a:t>
            </a:r>
            <a:r>
              <a:rPr spc="20" dirty="0"/>
              <a:t>ent</a:t>
            </a:r>
            <a:r>
              <a:rPr spc="45" dirty="0"/>
              <a:t>a</a:t>
            </a:r>
            <a:r>
              <a:rPr spc="15" dirty="0"/>
              <a:t>l</a:t>
            </a:r>
            <a:r>
              <a:rPr spc="30" dirty="0"/>
              <a:t>s</a:t>
            </a:r>
            <a:r>
              <a:rPr spc="50" dirty="0"/>
              <a:t> </a:t>
            </a:r>
            <a:r>
              <a:rPr spc="15" dirty="0"/>
              <a:t>o</a:t>
            </a:r>
            <a:r>
              <a:rPr spc="10" dirty="0"/>
              <a:t>f</a:t>
            </a:r>
            <a:r>
              <a:rPr spc="-65" dirty="0"/>
              <a:t> </a:t>
            </a:r>
            <a:r>
              <a:rPr spc="-20" dirty="0"/>
              <a:t>W</a:t>
            </a:r>
            <a:r>
              <a:rPr spc="80" dirty="0"/>
              <a:t>e</a:t>
            </a:r>
            <a:r>
              <a:rPr spc="114" dirty="0"/>
              <a:t>b</a:t>
            </a:r>
            <a:r>
              <a:rPr spc="40" dirty="0"/>
              <a:t> </a:t>
            </a:r>
            <a:r>
              <a:rPr spc="80" dirty="0"/>
              <a:t>D</a:t>
            </a:r>
            <a:r>
              <a:rPr spc="60" dirty="0"/>
              <a:t>e</a:t>
            </a:r>
            <a:r>
              <a:rPr spc="15" dirty="0"/>
              <a:t>v</a:t>
            </a:r>
            <a:r>
              <a:rPr spc="55" dirty="0"/>
              <a:t>el</a:t>
            </a:r>
            <a:r>
              <a:rPr spc="60" dirty="0"/>
              <a:t>o</a:t>
            </a:r>
            <a:r>
              <a:rPr spc="70" dirty="0"/>
              <a:t>p</a:t>
            </a:r>
            <a:r>
              <a:rPr spc="40" dirty="0"/>
              <a:t>m</a:t>
            </a:r>
            <a:r>
              <a:rPr spc="20" dirty="0"/>
              <a:t>en</a:t>
            </a:r>
            <a:r>
              <a:rPr spc="15" dirty="0"/>
              <a:t>t</a:t>
            </a:r>
            <a:r>
              <a:rPr spc="20" dirty="0"/>
              <a:t> </a:t>
            </a:r>
            <a:r>
              <a:rPr spc="25" dirty="0"/>
              <a:t>-</a:t>
            </a:r>
            <a:r>
              <a:rPr spc="40" dirty="0"/>
              <a:t> </a:t>
            </a:r>
            <a:r>
              <a:rPr spc="-20" dirty="0"/>
              <a:t>2</a:t>
            </a:r>
            <a:r>
              <a:rPr sz="1200" spc="44" baseline="24305" dirty="0"/>
              <a:t>n</a:t>
            </a:r>
            <a:r>
              <a:rPr sz="1200" spc="52" baseline="24305" dirty="0"/>
              <a:t>d</a:t>
            </a:r>
            <a:r>
              <a:rPr sz="1200" baseline="24305" dirty="0"/>
              <a:t> </a:t>
            </a:r>
            <a:r>
              <a:rPr sz="1200" spc="-82" baseline="24305" dirty="0"/>
              <a:t> </a:t>
            </a:r>
            <a:r>
              <a:rPr sz="1200" spc="85" dirty="0"/>
              <a:t>Ed.</a:t>
            </a:r>
            <a:endParaRPr sz="12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3FC28-18AE-9703-032D-585B31141B9E}"/>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0FAC4EFE-3AA7-CBFF-0520-1FFFDFE7099D}"/>
              </a:ext>
            </a:extLst>
          </p:cNvPr>
          <p:cNvPicPr>
            <a:picLocks noChangeAspect="1"/>
          </p:cNvPicPr>
          <p:nvPr/>
        </p:nvPicPr>
        <p:blipFill>
          <a:blip r:embed="rId2"/>
          <a:stretch>
            <a:fillRect/>
          </a:stretch>
        </p:blipFill>
        <p:spPr>
          <a:xfrm>
            <a:off x="228600" y="1447800"/>
            <a:ext cx="8610600" cy="4190999"/>
          </a:xfrm>
          <a:prstGeom prst="rect">
            <a:avLst/>
          </a:prstGeom>
        </p:spPr>
      </p:pic>
    </p:spTree>
    <p:extLst>
      <p:ext uri="{BB962C8B-B14F-4D97-AF65-F5344CB8AC3E}">
        <p14:creationId xmlns:p14="http://schemas.microsoft.com/office/powerpoint/2010/main" val="17206580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7F3FB-DC5C-406A-DF3A-FA611A2C0B5D}"/>
              </a:ext>
            </a:extLst>
          </p:cNvPr>
          <p:cNvSpPr>
            <a:spLocks noGrp="1"/>
          </p:cNvSpPr>
          <p:nvPr>
            <p:ph type="title"/>
          </p:nvPr>
        </p:nvSpPr>
        <p:spPr>
          <a:xfrm>
            <a:off x="959485" y="141541"/>
            <a:ext cx="7225029" cy="492443"/>
          </a:xfrm>
        </p:spPr>
        <p:txBody>
          <a:bodyPr/>
          <a:lstStyle/>
          <a:p>
            <a:r>
              <a:rPr lang="en-IN" dirty="0"/>
              <a:t>CSS Frameworks</a:t>
            </a:r>
          </a:p>
        </p:txBody>
      </p:sp>
      <p:sp>
        <p:nvSpPr>
          <p:cNvPr id="3" name="TextBox 2">
            <a:extLst>
              <a:ext uri="{FF2B5EF4-FFF2-40B4-BE49-F238E27FC236}">
                <a16:creationId xmlns:a16="http://schemas.microsoft.com/office/drawing/2014/main" id="{8D644AA4-0295-FB15-7BA1-A3DA189E0818}"/>
              </a:ext>
            </a:extLst>
          </p:cNvPr>
          <p:cNvSpPr txBox="1"/>
          <p:nvPr/>
        </p:nvSpPr>
        <p:spPr>
          <a:xfrm>
            <a:off x="762000" y="1143000"/>
            <a:ext cx="7620000" cy="7201972"/>
          </a:xfrm>
          <a:prstGeom prst="rect">
            <a:avLst/>
          </a:prstGeom>
          <a:noFill/>
        </p:spPr>
        <p:txBody>
          <a:bodyPr wrap="square" rtlCol="0">
            <a:spAutoFit/>
          </a:bodyPr>
          <a:lstStyle/>
          <a:p>
            <a:r>
              <a:rPr lang="en-US" sz="2800" dirty="0"/>
              <a:t>A CSS framework is a </a:t>
            </a:r>
            <a:r>
              <a:rPr lang="en-US" sz="2800" dirty="0" err="1"/>
              <a:t>precreated</a:t>
            </a:r>
            <a:r>
              <a:rPr lang="en-US" sz="2800" dirty="0"/>
              <a:t> set of CSS classes or other software tools that make it easier to use and work with CSS. They are two main types of CSS framework: grid systems and CSS preprocessors</a:t>
            </a:r>
          </a:p>
          <a:p>
            <a:endParaRPr lang="en-US" sz="2800" dirty="0"/>
          </a:p>
          <a:p>
            <a:endParaRPr lang="en-US" sz="2800" dirty="0"/>
          </a:p>
          <a:p>
            <a:r>
              <a:rPr lang="en-US" sz="2800" dirty="0"/>
              <a:t>Grid system</a:t>
            </a:r>
          </a:p>
          <a:p>
            <a:r>
              <a:rPr lang="en-US" sz="2800" dirty="0"/>
              <a:t>Grid systems make it easier to create multicolumn layouts. There are many CSS grid systems; some of the most popular are Bootstrap (twitter.github.com/bootstrap), Blueprint (www.blueprintcss.org</a:t>
            </a:r>
          </a:p>
          <a:p>
            <a:endParaRPr lang="en-US" dirty="0"/>
          </a:p>
          <a:p>
            <a:endParaRPr lang="en-US" dirty="0"/>
          </a:p>
          <a:p>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15259355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45720">
              <a:lnSpc>
                <a:spcPct val="100000"/>
              </a:lnSpc>
              <a:spcBef>
                <a:spcPts val="100"/>
              </a:spcBef>
            </a:pPr>
            <a:r>
              <a:rPr spc="254" dirty="0"/>
              <a:t>CSS</a:t>
            </a:r>
            <a:r>
              <a:rPr spc="85" dirty="0"/>
              <a:t> </a:t>
            </a:r>
            <a:r>
              <a:rPr spc="105" dirty="0"/>
              <a:t>Frameworks</a:t>
            </a:r>
            <a:r>
              <a:rPr spc="95" dirty="0"/>
              <a:t> </a:t>
            </a:r>
            <a:r>
              <a:rPr spc="105" dirty="0"/>
              <a:t>and</a:t>
            </a:r>
            <a:r>
              <a:rPr spc="75" dirty="0"/>
              <a:t> </a:t>
            </a:r>
            <a:r>
              <a:rPr spc="85" dirty="0"/>
              <a:t>Preprocessors</a:t>
            </a:r>
          </a:p>
        </p:txBody>
      </p:sp>
      <p:sp>
        <p:nvSpPr>
          <p:cNvPr id="3" name="object 3"/>
          <p:cNvSpPr txBox="1"/>
          <p:nvPr/>
        </p:nvSpPr>
        <p:spPr>
          <a:xfrm>
            <a:off x="993139" y="842264"/>
            <a:ext cx="1767205" cy="254000"/>
          </a:xfrm>
          <a:prstGeom prst="rect">
            <a:avLst/>
          </a:prstGeom>
        </p:spPr>
        <p:txBody>
          <a:bodyPr vert="horz" wrap="square" lIns="0" tIns="12700" rIns="0" bIns="0" rtlCol="0">
            <a:spAutoFit/>
          </a:bodyPr>
          <a:lstStyle/>
          <a:p>
            <a:pPr marL="12700">
              <a:lnSpc>
                <a:spcPct val="100000"/>
              </a:lnSpc>
              <a:spcBef>
                <a:spcPts val="100"/>
              </a:spcBef>
            </a:pPr>
            <a:r>
              <a:rPr sz="1500" spc="105" dirty="0">
                <a:solidFill>
                  <a:srgbClr val="3E3E3E"/>
                </a:solidFill>
                <a:latin typeface="Cambria"/>
                <a:cs typeface="Cambria"/>
              </a:rPr>
              <a:t>Grid</a:t>
            </a:r>
            <a:r>
              <a:rPr sz="1500" spc="25" dirty="0">
                <a:solidFill>
                  <a:srgbClr val="3E3E3E"/>
                </a:solidFill>
                <a:latin typeface="Cambria"/>
                <a:cs typeface="Cambria"/>
              </a:rPr>
              <a:t> </a:t>
            </a:r>
            <a:r>
              <a:rPr sz="1500" spc="15" dirty="0">
                <a:solidFill>
                  <a:srgbClr val="3E3E3E"/>
                </a:solidFill>
                <a:latin typeface="Cambria"/>
                <a:cs typeface="Cambria"/>
              </a:rPr>
              <a:t>in</a:t>
            </a:r>
            <a:r>
              <a:rPr sz="1500" spc="30" dirty="0">
                <a:solidFill>
                  <a:srgbClr val="3E3E3E"/>
                </a:solidFill>
                <a:latin typeface="Cambria"/>
                <a:cs typeface="Cambria"/>
              </a:rPr>
              <a:t> </a:t>
            </a:r>
            <a:r>
              <a:rPr sz="1500" spc="20" dirty="0">
                <a:solidFill>
                  <a:srgbClr val="3E3E3E"/>
                </a:solidFill>
                <a:latin typeface="Cambria"/>
                <a:cs typeface="Cambria"/>
              </a:rPr>
              <a:t>print</a:t>
            </a:r>
            <a:r>
              <a:rPr sz="1500" spc="35" dirty="0">
                <a:solidFill>
                  <a:srgbClr val="3E3E3E"/>
                </a:solidFill>
                <a:latin typeface="Cambria"/>
                <a:cs typeface="Cambria"/>
              </a:rPr>
              <a:t> </a:t>
            </a:r>
            <a:r>
              <a:rPr sz="1500" spc="80" dirty="0">
                <a:solidFill>
                  <a:srgbClr val="3E3E3E"/>
                </a:solidFill>
                <a:latin typeface="Cambria"/>
                <a:cs typeface="Cambria"/>
              </a:rPr>
              <a:t>design</a:t>
            </a:r>
            <a:endParaRPr sz="1500">
              <a:latin typeface="Cambria"/>
              <a:cs typeface="Cambria"/>
            </a:endParaRPr>
          </a:p>
        </p:txBody>
      </p:sp>
      <p:pic>
        <p:nvPicPr>
          <p:cNvPr id="4" name="object 4"/>
          <p:cNvPicPr/>
          <p:nvPr/>
        </p:nvPicPr>
        <p:blipFill>
          <a:blip r:embed="rId2" cstate="print"/>
          <a:stretch>
            <a:fillRect/>
          </a:stretch>
        </p:blipFill>
        <p:spPr>
          <a:xfrm>
            <a:off x="4841919" y="1338569"/>
            <a:ext cx="3549237" cy="4433873"/>
          </a:xfrm>
          <a:prstGeom prst="rect">
            <a:avLst/>
          </a:prstGeom>
        </p:spPr>
      </p:pic>
      <p:pic>
        <p:nvPicPr>
          <p:cNvPr id="5" name="object 5"/>
          <p:cNvPicPr/>
          <p:nvPr/>
        </p:nvPicPr>
        <p:blipFill>
          <a:blip r:embed="rId3" cstate="print"/>
          <a:stretch>
            <a:fillRect/>
          </a:stretch>
        </p:blipFill>
        <p:spPr>
          <a:xfrm>
            <a:off x="1075524" y="1148972"/>
            <a:ext cx="3549934" cy="4623469"/>
          </a:xfrm>
          <a:prstGeom prst="rect">
            <a:avLst/>
          </a:prstGeom>
        </p:spPr>
      </p:pic>
      <p:grpSp>
        <p:nvGrpSpPr>
          <p:cNvPr id="6" name="object 6"/>
          <p:cNvGrpSpPr/>
          <p:nvPr/>
        </p:nvGrpSpPr>
        <p:grpSpPr>
          <a:xfrm>
            <a:off x="1062084" y="5879934"/>
            <a:ext cx="3226435" cy="476884"/>
            <a:chOff x="1062084" y="5879934"/>
            <a:chExt cx="3226435" cy="476884"/>
          </a:xfrm>
        </p:grpSpPr>
        <p:sp>
          <p:nvSpPr>
            <p:cNvPr id="7" name="object 7"/>
            <p:cNvSpPr/>
            <p:nvPr/>
          </p:nvSpPr>
          <p:spPr>
            <a:xfrm>
              <a:off x="1062075" y="5968034"/>
              <a:ext cx="2430780" cy="188595"/>
            </a:xfrm>
            <a:custGeom>
              <a:avLst/>
              <a:gdLst/>
              <a:ahLst/>
              <a:cxnLst/>
              <a:rect l="l" t="t" r="r" b="b"/>
              <a:pathLst>
                <a:path w="2430779" h="188595">
                  <a:moveTo>
                    <a:pt x="61214" y="183642"/>
                  </a:moveTo>
                  <a:lnTo>
                    <a:pt x="59715" y="182143"/>
                  </a:lnTo>
                  <a:lnTo>
                    <a:pt x="59715" y="152285"/>
                  </a:lnTo>
                  <a:lnTo>
                    <a:pt x="59715" y="132880"/>
                  </a:lnTo>
                  <a:lnTo>
                    <a:pt x="58216" y="125412"/>
                  </a:lnTo>
                  <a:lnTo>
                    <a:pt x="56730" y="123926"/>
                  </a:lnTo>
                  <a:lnTo>
                    <a:pt x="49263" y="116459"/>
                  </a:lnTo>
                  <a:lnTo>
                    <a:pt x="41795" y="113474"/>
                  </a:lnTo>
                  <a:lnTo>
                    <a:pt x="22390" y="113474"/>
                  </a:lnTo>
                  <a:lnTo>
                    <a:pt x="19405" y="114960"/>
                  </a:lnTo>
                  <a:lnTo>
                    <a:pt x="10452" y="117944"/>
                  </a:lnTo>
                  <a:lnTo>
                    <a:pt x="7467" y="119443"/>
                  </a:lnTo>
                  <a:lnTo>
                    <a:pt x="8953" y="131381"/>
                  </a:lnTo>
                  <a:lnTo>
                    <a:pt x="11950" y="128397"/>
                  </a:lnTo>
                  <a:lnTo>
                    <a:pt x="17919" y="125412"/>
                  </a:lnTo>
                  <a:lnTo>
                    <a:pt x="22390" y="123926"/>
                  </a:lnTo>
                  <a:lnTo>
                    <a:pt x="35826" y="123926"/>
                  </a:lnTo>
                  <a:lnTo>
                    <a:pt x="40309" y="125412"/>
                  </a:lnTo>
                  <a:lnTo>
                    <a:pt x="46278" y="131381"/>
                  </a:lnTo>
                  <a:lnTo>
                    <a:pt x="47777" y="135864"/>
                  </a:lnTo>
                  <a:lnTo>
                    <a:pt x="47777" y="143332"/>
                  </a:lnTo>
                  <a:lnTo>
                    <a:pt x="47777" y="152285"/>
                  </a:lnTo>
                  <a:lnTo>
                    <a:pt x="47777" y="164223"/>
                  </a:lnTo>
                  <a:lnTo>
                    <a:pt x="44792" y="168706"/>
                  </a:lnTo>
                  <a:lnTo>
                    <a:pt x="41795" y="171691"/>
                  </a:lnTo>
                  <a:lnTo>
                    <a:pt x="38811" y="176174"/>
                  </a:lnTo>
                  <a:lnTo>
                    <a:pt x="34340" y="177660"/>
                  </a:lnTo>
                  <a:lnTo>
                    <a:pt x="23888" y="177660"/>
                  </a:lnTo>
                  <a:lnTo>
                    <a:pt x="22390" y="176174"/>
                  </a:lnTo>
                  <a:lnTo>
                    <a:pt x="19405" y="176174"/>
                  </a:lnTo>
                  <a:lnTo>
                    <a:pt x="16421" y="173189"/>
                  </a:lnTo>
                  <a:lnTo>
                    <a:pt x="16421" y="171691"/>
                  </a:lnTo>
                  <a:lnTo>
                    <a:pt x="14935" y="170205"/>
                  </a:lnTo>
                  <a:lnTo>
                    <a:pt x="14935" y="168706"/>
                  </a:lnTo>
                  <a:lnTo>
                    <a:pt x="13436" y="167220"/>
                  </a:lnTo>
                  <a:lnTo>
                    <a:pt x="13436" y="162737"/>
                  </a:lnTo>
                  <a:lnTo>
                    <a:pt x="14935" y="159753"/>
                  </a:lnTo>
                  <a:lnTo>
                    <a:pt x="17919" y="156768"/>
                  </a:lnTo>
                  <a:lnTo>
                    <a:pt x="23888" y="153784"/>
                  </a:lnTo>
                  <a:lnTo>
                    <a:pt x="26873" y="153784"/>
                  </a:lnTo>
                  <a:lnTo>
                    <a:pt x="28371" y="152285"/>
                  </a:lnTo>
                  <a:lnTo>
                    <a:pt x="47777" y="152285"/>
                  </a:lnTo>
                  <a:lnTo>
                    <a:pt x="47777" y="143332"/>
                  </a:lnTo>
                  <a:lnTo>
                    <a:pt x="44792" y="141833"/>
                  </a:lnTo>
                  <a:lnTo>
                    <a:pt x="29857" y="141833"/>
                  </a:lnTo>
                  <a:lnTo>
                    <a:pt x="25374" y="143332"/>
                  </a:lnTo>
                  <a:lnTo>
                    <a:pt x="22390" y="143332"/>
                  </a:lnTo>
                  <a:lnTo>
                    <a:pt x="17919" y="144818"/>
                  </a:lnTo>
                  <a:lnTo>
                    <a:pt x="14935" y="144818"/>
                  </a:lnTo>
                  <a:lnTo>
                    <a:pt x="11950" y="147802"/>
                  </a:lnTo>
                  <a:lnTo>
                    <a:pt x="7467" y="149301"/>
                  </a:lnTo>
                  <a:lnTo>
                    <a:pt x="4483" y="152285"/>
                  </a:lnTo>
                  <a:lnTo>
                    <a:pt x="0" y="161239"/>
                  </a:lnTo>
                  <a:lnTo>
                    <a:pt x="0" y="173189"/>
                  </a:lnTo>
                  <a:lnTo>
                    <a:pt x="2984" y="179158"/>
                  </a:lnTo>
                  <a:lnTo>
                    <a:pt x="4483" y="180657"/>
                  </a:lnTo>
                  <a:lnTo>
                    <a:pt x="7467" y="182143"/>
                  </a:lnTo>
                  <a:lnTo>
                    <a:pt x="8953" y="185127"/>
                  </a:lnTo>
                  <a:lnTo>
                    <a:pt x="11950" y="186626"/>
                  </a:lnTo>
                  <a:lnTo>
                    <a:pt x="14935" y="186626"/>
                  </a:lnTo>
                  <a:lnTo>
                    <a:pt x="19405" y="188112"/>
                  </a:lnTo>
                  <a:lnTo>
                    <a:pt x="31356" y="188112"/>
                  </a:lnTo>
                  <a:lnTo>
                    <a:pt x="34340" y="186626"/>
                  </a:lnTo>
                  <a:lnTo>
                    <a:pt x="35826" y="186626"/>
                  </a:lnTo>
                  <a:lnTo>
                    <a:pt x="38811" y="185127"/>
                  </a:lnTo>
                  <a:lnTo>
                    <a:pt x="40309" y="183642"/>
                  </a:lnTo>
                  <a:lnTo>
                    <a:pt x="41795" y="183642"/>
                  </a:lnTo>
                  <a:lnTo>
                    <a:pt x="47777" y="177660"/>
                  </a:lnTo>
                  <a:lnTo>
                    <a:pt x="47777" y="186626"/>
                  </a:lnTo>
                  <a:lnTo>
                    <a:pt x="61214" y="186626"/>
                  </a:lnTo>
                  <a:lnTo>
                    <a:pt x="61214" y="183642"/>
                  </a:lnTo>
                  <a:close/>
                </a:path>
                <a:path w="2430779" h="188595">
                  <a:moveTo>
                    <a:pt x="161226" y="158254"/>
                  </a:moveTo>
                  <a:lnTo>
                    <a:pt x="159740" y="156768"/>
                  </a:lnTo>
                  <a:lnTo>
                    <a:pt x="158242" y="153784"/>
                  </a:lnTo>
                  <a:lnTo>
                    <a:pt x="155257" y="152285"/>
                  </a:lnTo>
                  <a:lnTo>
                    <a:pt x="153758" y="150799"/>
                  </a:lnTo>
                  <a:lnTo>
                    <a:pt x="147789" y="147802"/>
                  </a:lnTo>
                  <a:lnTo>
                    <a:pt x="146304" y="146316"/>
                  </a:lnTo>
                  <a:lnTo>
                    <a:pt x="140322" y="143332"/>
                  </a:lnTo>
                  <a:lnTo>
                    <a:pt x="138836" y="143332"/>
                  </a:lnTo>
                  <a:lnTo>
                    <a:pt x="135851" y="141833"/>
                  </a:lnTo>
                  <a:lnTo>
                    <a:pt x="131368" y="137363"/>
                  </a:lnTo>
                  <a:lnTo>
                    <a:pt x="129882" y="134378"/>
                  </a:lnTo>
                  <a:lnTo>
                    <a:pt x="129882" y="129895"/>
                  </a:lnTo>
                  <a:lnTo>
                    <a:pt x="131368" y="126911"/>
                  </a:lnTo>
                  <a:lnTo>
                    <a:pt x="137337" y="123926"/>
                  </a:lnTo>
                  <a:lnTo>
                    <a:pt x="147789" y="123926"/>
                  </a:lnTo>
                  <a:lnTo>
                    <a:pt x="149288" y="125412"/>
                  </a:lnTo>
                  <a:lnTo>
                    <a:pt x="152273" y="125412"/>
                  </a:lnTo>
                  <a:lnTo>
                    <a:pt x="153758" y="126911"/>
                  </a:lnTo>
                  <a:lnTo>
                    <a:pt x="156743" y="126911"/>
                  </a:lnTo>
                  <a:lnTo>
                    <a:pt x="157175" y="123926"/>
                  </a:lnTo>
                  <a:lnTo>
                    <a:pt x="158242" y="116459"/>
                  </a:lnTo>
                  <a:lnTo>
                    <a:pt x="155257" y="114960"/>
                  </a:lnTo>
                  <a:lnTo>
                    <a:pt x="152273" y="114960"/>
                  </a:lnTo>
                  <a:lnTo>
                    <a:pt x="150774" y="113474"/>
                  </a:lnTo>
                  <a:lnTo>
                    <a:pt x="134353" y="113474"/>
                  </a:lnTo>
                  <a:lnTo>
                    <a:pt x="131368" y="114960"/>
                  </a:lnTo>
                  <a:lnTo>
                    <a:pt x="128384" y="114960"/>
                  </a:lnTo>
                  <a:lnTo>
                    <a:pt x="125399" y="116459"/>
                  </a:lnTo>
                  <a:lnTo>
                    <a:pt x="119430" y="122428"/>
                  </a:lnTo>
                  <a:lnTo>
                    <a:pt x="116446" y="128397"/>
                  </a:lnTo>
                  <a:lnTo>
                    <a:pt x="116446" y="141833"/>
                  </a:lnTo>
                  <a:lnTo>
                    <a:pt x="123901" y="149301"/>
                  </a:lnTo>
                  <a:lnTo>
                    <a:pt x="129882" y="152285"/>
                  </a:lnTo>
                  <a:lnTo>
                    <a:pt x="131368" y="153784"/>
                  </a:lnTo>
                  <a:lnTo>
                    <a:pt x="137337" y="156768"/>
                  </a:lnTo>
                  <a:lnTo>
                    <a:pt x="138836" y="158254"/>
                  </a:lnTo>
                  <a:lnTo>
                    <a:pt x="141820" y="158254"/>
                  </a:lnTo>
                  <a:lnTo>
                    <a:pt x="146304" y="162737"/>
                  </a:lnTo>
                  <a:lnTo>
                    <a:pt x="147789" y="165722"/>
                  </a:lnTo>
                  <a:lnTo>
                    <a:pt x="147789" y="168706"/>
                  </a:lnTo>
                  <a:lnTo>
                    <a:pt x="146304" y="170205"/>
                  </a:lnTo>
                  <a:lnTo>
                    <a:pt x="146304" y="171691"/>
                  </a:lnTo>
                  <a:lnTo>
                    <a:pt x="141820" y="176174"/>
                  </a:lnTo>
                  <a:lnTo>
                    <a:pt x="140322" y="176174"/>
                  </a:lnTo>
                  <a:lnTo>
                    <a:pt x="138836" y="177660"/>
                  </a:lnTo>
                  <a:lnTo>
                    <a:pt x="128384" y="177660"/>
                  </a:lnTo>
                  <a:lnTo>
                    <a:pt x="126898" y="176174"/>
                  </a:lnTo>
                  <a:lnTo>
                    <a:pt x="122415" y="176174"/>
                  </a:lnTo>
                  <a:lnTo>
                    <a:pt x="120916" y="174675"/>
                  </a:lnTo>
                  <a:lnTo>
                    <a:pt x="119430" y="174675"/>
                  </a:lnTo>
                  <a:lnTo>
                    <a:pt x="117932" y="173189"/>
                  </a:lnTo>
                  <a:lnTo>
                    <a:pt x="116446" y="183642"/>
                  </a:lnTo>
                  <a:lnTo>
                    <a:pt x="122415" y="186626"/>
                  </a:lnTo>
                  <a:lnTo>
                    <a:pt x="126898" y="186626"/>
                  </a:lnTo>
                  <a:lnTo>
                    <a:pt x="129882" y="188112"/>
                  </a:lnTo>
                  <a:lnTo>
                    <a:pt x="143319" y="188112"/>
                  </a:lnTo>
                  <a:lnTo>
                    <a:pt x="146304" y="186626"/>
                  </a:lnTo>
                  <a:lnTo>
                    <a:pt x="147789" y="186626"/>
                  </a:lnTo>
                  <a:lnTo>
                    <a:pt x="150774" y="185127"/>
                  </a:lnTo>
                  <a:lnTo>
                    <a:pt x="155257" y="180657"/>
                  </a:lnTo>
                  <a:lnTo>
                    <a:pt x="158242" y="179158"/>
                  </a:lnTo>
                  <a:lnTo>
                    <a:pt x="158991" y="177660"/>
                  </a:lnTo>
                  <a:lnTo>
                    <a:pt x="161226" y="173189"/>
                  </a:lnTo>
                  <a:lnTo>
                    <a:pt x="161226" y="158254"/>
                  </a:lnTo>
                  <a:close/>
                </a:path>
                <a:path w="2430779" h="188595">
                  <a:moveTo>
                    <a:pt x="238848" y="147815"/>
                  </a:moveTo>
                  <a:lnTo>
                    <a:pt x="237363" y="143332"/>
                  </a:lnTo>
                  <a:lnTo>
                    <a:pt x="237363" y="137363"/>
                  </a:lnTo>
                  <a:lnTo>
                    <a:pt x="234378" y="128397"/>
                  </a:lnTo>
                  <a:lnTo>
                    <a:pt x="231394" y="125412"/>
                  </a:lnTo>
                  <a:lnTo>
                    <a:pt x="230390" y="123926"/>
                  </a:lnTo>
                  <a:lnTo>
                    <a:pt x="228409" y="120942"/>
                  </a:lnTo>
                  <a:lnTo>
                    <a:pt x="225425" y="117957"/>
                  </a:lnTo>
                  <a:lnTo>
                    <a:pt x="223926" y="117462"/>
                  </a:lnTo>
                  <a:lnTo>
                    <a:pt x="223926" y="138849"/>
                  </a:lnTo>
                  <a:lnTo>
                    <a:pt x="223926" y="143332"/>
                  </a:lnTo>
                  <a:lnTo>
                    <a:pt x="186601" y="143332"/>
                  </a:lnTo>
                  <a:lnTo>
                    <a:pt x="188099" y="141833"/>
                  </a:lnTo>
                  <a:lnTo>
                    <a:pt x="188099" y="137363"/>
                  </a:lnTo>
                  <a:lnTo>
                    <a:pt x="189585" y="134378"/>
                  </a:lnTo>
                  <a:lnTo>
                    <a:pt x="191084" y="132880"/>
                  </a:lnTo>
                  <a:lnTo>
                    <a:pt x="192582" y="129895"/>
                  </a:lnTo>
                  <a:lnTo>
                    <a:pt x="195567" y="126911"/>
                  </a:lnTo>
                  <a:lnTo>
                    <a:pt x="198551" y="125412"/>
                  </a:lnTo>
                  <a:lnTo>
                    <a:pt x="200037" y="123926"/>
                  </a:lnTo>
                  <a:lnTo>
                    <a:pt x="211988" y="123926"/>
                  </a:lnTo>
                  <a:lnTo>
                    <a:pt x="213474" y="125412"/>
                  </a:lnTo>
                  <a:lnTo>
                    <a:pt x="216458" y="126911"/>
                  </a:lnTo>
                  <a:lnTo>
                    <a:pt x="220941" y="131394"/>
                  </a:lnTo>
                  <a:lnTo>
                    <a:pt x="222427" y="134378"/>
                  </a:lnTo>
                  <a:lnTo>
                    <a:pt x="222427" y="135864"/>
                  </a:lnTo>
                  <a:lnTo>
                    <a:pt x="223926" y="138849"/>
                  </a:lnTo>
                  <a:lnTo>
                    <a:pt x="223926" y="117462"/>
                  </a:lnTo>
                  <a:lnTo>
                    <a:pt x="220941" y="116459"/>
                  </a:lnTo>
                  <a:lnTo>
                    <a:pt x="217957" y="114960"/>
                  </a:lnTo>
                  <a:lnTo>
                    <a:pt x="211988" y="113474"/>
                  </a:lnTo>
                  <a:lnTo>
                    <a:pt x="197053" y="113474"/>
                  </a:lnTo>
                  <a:lnTo>
                    <a:pt x="192582" y="116459"/>
                  </a:lnTo>
                  <a:lnTo>
                    <a:pt x="188099" y="117957"/>
                  </a:lnTo>
                  <a:lnTo>
                    <a:pt x="185115" y="119443"/>
                  </a:lnTo>
                  <a:lnTo>
                    <a:pt x="182130" y="123926"/>
                  </a:lnTo>
                  <a:lnTo>
                    <a:pt x="179146" y="126911"/>
                  </a:lnTo>
                  <a:lnTo>
                    <a:pt x="177647" y="129895"/>
                  </a:lnTo>
                  <a:lnTo>
                    <a:pt x="176161" y="134378"/>
                  </a:lnTo>
                  <a:lnTo>
                    <a:pt x="173164" y="138849"/>
                  </a:lnTo>
                  <a:lnTo>
                    <a:pt x="173164" y="161251"/>
                  </a:lnTo>
                  <a:lnTo>
                    <a:pt x="176161" y="170205"/>
                  </a:lnTo>
                  <a:lnTo>
                    <a:pt x="204520" y="188112"/>
                  </a:lnTo>
                  <a:lnTo>
                    <a:pt x="217957" y="188112"/>
                  </a:lnTo>
                  <a:lnTo>
                    <a:pt x="220941" y="186626"/>
                  </a:lnTo>
                  <a:lnTo>
                    <a:pt x="225425" y="186626"/>
                  </a:lnTo>
                  <a:lnTo>
                    <a:pt x="226910" y="185127"/>
                  </a:lnTo>
                  <a:lnTo>
                    <a:pt x="229895" y="185127"/>
                  </a:lnTo>
                  <a:lnTo>
                    <a:pt x="231394" y="183642"/>
                  </a:lnTo>
                  <a:lnTo>
                    <a:pt x="232879" y="183642"/>
                  </a:lnTo>
                  <a:lnTo>
                    <a:pt x="232879" y="177673"/>
                  </a:lnTo>
                  <a:lnTo>
                    <a:pt x="232879" y="170205"/>
                  </a:lnTo>
                  <a:lnTo>
                    <a:pt x="229895" y="173189"/>
                  </a:lnTo>
                  <a:lnTo>
                    <a:pt x="226910" y="173189"/>
                  </a:lnTo>
                  <a:lnTo>
                    <a:pt x="225425" y="174675"/>
                  </a:lnTo>
                  <a:lnTo>
                    <a:pt x="223926" y="174675"/>
                  </a:lnTo>
                  <a:lnTo>
                    <a:pt x="222427" y="176174"/>
                  </a:lnTo>
                  <a:lnTo>
                    <a:pt x="217957" y="176174"/>
                  </a:lnTo>
                  <a:lnTo>
                    <a:pt x="214972" y="177673"/>
                  </a:lnTo>
                  <a:lnTo>
                    <a:pt x="204520" y="177673"/>
                  </a:lnTo>
                  <a:lnTo>
                    <a:pt x="198551" y="174675"/>
                  </a:lnTo>
                  <a:lnTo>
                    <a:pt x="189585" y="165722"/>
                  </a:lnTo>
                  <a:lnTo>
                    <a:pt x="189585" y="162737"/>
                  </a:lnTo>
                  <a:lnTo>
                    <a:pt x="186601" y="156768"/>
                  </a:lnTo>
                  <a:lnTo>
                    <a:pt x="186601" y="153784"/>
                  </a:lnTo>
                  <a:lnTo>
                    <a:pt x="238848" y="153784"/>
                  </a:lnTo>
                  <a:lnTo>
                    <a:pt x="238848" y="147815"/>
                  </a:lnTo>
                  <a:close/>
                </a:path>
                <a:path w="2430779" h="188595">
                  <a:moveTo>
                    <a:pt x="313499" y="114973"/>
                  </a:moveTo>
                  <a:lnTo>
                    <a:pt x="301548" y="114973"/>
                  </a:lnTo>
                  <a:lnTo>
                    <a:pt x="280657" y="173189"/>
                  </a:lnTo>
                  <a:lnTo>
                    <a:pt x="261251" y="114973"/>
                  </a:lnTo>
                  <a:lnTo>
                    <a:pt x="246316" y="114973"/>
                  </a:lnTo>
                  <a:lnTo>
                    <a:pt x="273189" y="186626"/>
                  </a:lnTo>
                  <a:lnTo>
                    <a:pt x="288112" y="186626"/>
                  </a:lnTo>
                  <a:lnTo>
                    <a:pt x="313499" y="114973"/>
                  </a:lnTo>
                  <a:close/>
                </a:path>
                <a:path w="2430779" h="188595">
                  <a:moveTo>
                    <a:pt x="388137" y="147815"/>
                  </a:moveTo>
                  <a:lnTo>
                    <a:pt x="386638" y="143332"/>
                  </a:lnTo>
                  <a:lnTo>
                    <a:pt x="386638" y="137363"/>
                  </a:lnTo>
                  <a:lnTo>
                    <a:pt x="383654" y="128409"/>
                  </a:lnTo>
                  <a:lnTo>
                    <a:pt x="380669" y="125412"/>
                  </a:lnTo>
                  <a:lnTo>
                    <a:pt x="380174" y="123926"/>
                  </a:lnTo>
                  <a:lnTo>
                    <a:pt x="379183" y="120942"/>
                  </a:lnTo>
                  <a:lnTo>
                    <a:pt x="374700" y="117957"/>
                  </a:lnTo>
                  <a:lnTo>
                    <a:pt x="373202" y="117208"/>
                  </a:lnTo>
                  <a:lnTo>
                    <a:pt x="373202" y="135864"/>
                  </a:lnTo>
                  <a:lnTo>
                    <a:pt x="373202" y="143332"/>
                  </a:lnTo>
                  <a:lnTo>
                    <a:pt x="337375" y="143332"/>
                  </a:lnTo>
                  <a:lnTo>
                    <a:pt x="337375" y="138849"/>
                  </a:lnTo>
                  <a:lnTo>
                    <a:pt x="338874" y="137363"/>
                  </a:lnTo>
                  <a:lnTo>
                    <a:pt x="338874" y="134378"/>
                  </a:lnTo>
                  <a:lnTo>
                    <a:pt x="340360" y="132880"/>
                  </a:lnTo>
                  <a:lnTo>
                    <a:pt x="341858" y="129895"/>
                  </a:lnTo>
                  <a:lnTo>
                    <a:pt x="344843" y="126911"/>
                  </a:lnTo>
                  <a:lnTo>
                    <a:pt x="347827" y="125412"/>
                  </a:lnTo>
                  <a:lnTo>
                    <a:pt x="349326" y="123926"/>
                  </a:lnTo>
                  <a:lnTo>
                    <a:pt x="361264" y="123926"/>
                  </a:lnTo>
                  <a:lnTo>
                    <a:pt x="364248" y="125412"/>
                  </a:lnTo>
                  <a:lnTo>
                    <a:pt x="370217" y="131394"/>
                  </a:lnTo>
                  <a:lnTo>
                    <a:pt x="371716" y="134378"/>
                  </a:lnTo>
                  <a:lnTo>
                    <a:pt x="373202" y="135864"/>
                  </a:lnTo>
                  <a:lnTo>
                    <a:pt x="373202" y="117208"/>
                  </a:lnTo>
                  <a:lnTo>
                    <a:pt x="371716" y="116459"/>
                  </a:lnTo>
                  <a:lnTo>
                    <a:pt x="362762" y="113474"/>
                  </a:lnTo>
                  <a:lnTo>
                    <a:pt x="346341" y="113474"/>
                  </a:lnTo>
                  <a:lnTo>
                    <a:pt x="341858" y="116459"/>
                  </a:lnTo>
                  <a:lnTo>
                    <a:pt x="338874" y="117957"/>
                  </a:lnTo>
                  <a:lnTo>
                    <a:pt x="334391" y="119443"/>
                  </a:lnTo>
                  <a:lnTo>
                    <a:pt x="331406" y="123926"/>
                  </a:lnTo>
                  <a:lnTo>
                    <a:pt x="328422" y="126911"/>
                  </a:lnTo>
                  <a:lnTo>
                    <a:pt x="326936" y="129895"/>
                  </a:lnTo>
                  <a:lnTo>
                    <a:pt x="323938" y="138849"/>
                  </a:lnTo>
                  <a:lnTo>
                    <a:pt x="322453" y="144830"/>
                  </a:lnTo>
                  <a:lnTo>
                    <a:pt x="322453" y="155270"/>
                  </a:lnTo>
                  <a:lnTo>
                    <a:pt x="347827" y="186626"/>
                  </a:lnTo>
                  <a:lnTo>
                    <a:pt x="353796" y="188125"/>
                  </a:lnTo>
                  <a:lnTo>
                    <a:pt x="367233" y="188125"/>
                  </a:lnTo>
                  <a:lnTo>
                    <a:pt x="370217" y="186626"/>
                  </a:lnTo>
                  <a:lnTo>
                    <a:pt x="374700" y="186626"/>
                  </a:lnTo>
                  <a:lnTo>
                    <a:pt x="376199" y="185127"/>
                  </a:lnTo>
                  <a:lnTo>
                    <a:pt x="379183" y="185127"/>
                  </a:lnTo>
                  <a:lnTo>
                    <a:pt x="380669" y="183642"/>
                  </a:lnTo>
                  <a:lnTo>
                    <a:pt x="382168" y="183642"/>
                  </a:lnTo>
                  <a:lnTo>
                    <a:pt x="382168" y="177673"/>
                  </a:lnTo>
                  <a:lnTo>
                    <a:pt x="382168" y="171691"/>
                  </a:lnTo>
                  <a:lnTo>
                    <a:pt x="380669" y="171691"/>
                  </a:lnTo>
                  <a:lnTo>
                    <a:pt x="379183" y="173189"/>
                  </a:lnTo>
                  <a:lnTo>
                    <a:pt x="377685" y="173189"/>
                  </a:lnTo>
                  <a:lnTo>
                    <a:pt x="376199" y="174688"/>
                  </a:lnTo>
                  <a:lnTo>
                    <a:pt x="373202" y="174688"/>
                  </a:lnTo>
                  <a:lnTo>
                    <a:pt x="371716" y="176174"/>
                  </a:lnTo>
                  <a:lnTo>
                    <a:pt x="367233" y="176174"/>
                  </a:lnTo>
                  <a:lnTo>
                    <a:pt x="364248" y="177673"/>
                  </a:lnTo>
                  <a:lnTo>
                    <a:pt x="353796" y="177673"/>
                  </a:lnTo>
                  <a:lnTo>
                    <a:pt x="347827" y="174688"/>
                  </a:lnTo>
                  <a:lnTo>
                    <a:pt x="341858" y="168706"/>
                  </a:lnTo>
                  <a:lnTo>
                    <a:pt x="337375" y="159753"/>
                  </a:lnTo>
                  <a:lnTo>
                    <a:pt x="337375" y="153784"/>
                  </a:lnTo>
                  <a:lnTo>
                    <a:pt x="388137" y="153784"/>
                  </a:lnTo>
                  <a:lnTo>
                    <a:pt x="388137" y="147815"/>
                  </a:lnTo>
                  <a:close/>
                </a:path>
                <a:path w="2430779" h="188595">
                  <a:moveTo>
                    <a:pt x="470242" y="134378"/>
                  </a:moveTo>
                  <a:lnTo>
                    <a:pt x="467258" y="126911"/>
                  </a:lnTo>
                  <a:lnTo>
                    <a:pt x="462775" y="120942"/>
                  </a:lnTo>
                  <a:lnTo>
                    <a:pt x="458304" y="116459"/>
                  </a:lnTo>
                  <a:lnTo>
                    <a:pt x="452323" y="113474"/>
                  </a:lnTo>
                  <a:lnTo>
                    <a:pt x="437400" y="113474"/>
                  </a:lnTo>
                  <a:lnTo>
                    <a:pt x="428447" y="116459"/>
                  </a:lnTo>
                  <a:lnTo>
                    <a:pt x="423964" y="119443"/>
                  </a:lnTo>
                  <a:lnTo>
                    <a:pt x="420979" y="122428"/>
                  </a:lnTo>
                  <a:lnTo>
                    <a:pt x="419481" y="126911"/>
                  </a:lnTo>
                  <a:lnTo>
                    <a:pt x="419481" y="114973"/>
                  </a:lnTo>
                  <a:lnTo>
                    <a:pt x="406044" y="114973"/>
                  </a:lnTo>
                  <a:lnTo>
                    <a:pt x="406044" y="186626"/>
                  </a:lnTo>
                  <a:lnTo>
                    <a:pt x="419481" y="186626"/>
                  </a:lnTo>
                  <a:lnTo>
                    <a:pt x="419481" y="144830"/>
                  </a:lnTo>
                  <a:lnTo>
                    <a:pt x="420979" y="141846"/>
                  </a:lnTo>
                  <a:lnTo>
                    <a:pt x="420979" y="137363"/>
                  </a:lnTo>
                  <a:lnTo>
                    <a:pt x="423964" y="131394"/>
                  </a:lnTo>
                  <a:lnTo>
                    <a:pt x="426948" y="129895"/>
                  </a:lnTo>
                  <a:lnTo>
                    <a:pt x="428447" y="126911"/>
                  </a:lnTo>
                  <a:lnTo>
                    <a:pt x="434416" y="123926"/>
                  </a:lnTo>
                  <a:lnTo>
                    <a:pt x="446354" y="123926"/>
                  </a:lnTo>
                  <a:lnTo>
                    <a:pt x="450837" y="126911"/>
                  </a:lnTo>
                  <a:lnTo>
                    <a:pt x="453821" y="131394"/>
                  </a:lnTo>
                  <a:lnTo>
                    <a:pt x="455307" y="134378"/>
                  </a:lnTo>
                  <a:lnTo>
                    <a:pt x="456806" y="140347"/>
                  </a:lnTo>
                  <a:lnTo>
                    <a:pt x="456806" y="186626"/>
                  </a:lnTo>
                  <a:lnTo>
                    <a:pt x="470242" y="186626"/>
                  </a:lnTo>
                  <a:lnTo>
                    <a:pt x="470242" y="134378"/>
                  </a:lnTo>
                  <a:close/>
                </a:path>
                <a:path w="2430779" h="188595">
                  <a:moveTo>
                    <a:pt x="2430322" y="0"/>
                  </a:moveTo>
                  <a:lnTo>
                    <a:pt x="2413901" y="0"/>
                  </a:lnTo>
                  <a:lnTo>
                    <a:pt x="2413901" y="16421"/>
                  </a:lnTo>
                  <a:lnTo>
                    <a:pt x="2430322" y="16421"/>
                  </a:lnTo>
                  <a:lnTo>
                    <a:pt x="2430322" y="0"/>
                  </a:lnTo>
                  <a:close/>
                </a:path>
              </a:pathLst>
            </a:custGeom>
            <a:solidFill>
              <a:srgbClr val="000000"/>
            </a:solidFill>
          </p:spPr>
          <p:txBody>
            <a:bodyPr wrap="square" lIns="0" tIns="0" rIns="0" bIns="0" rtlCol="0"/>
            <a:lstStyle/>
            <a:p>
              <a:endParaRPr/>
            </a:p>
          </p:txBody>
        </p:sp>
        <p:pic>
          <p:nvPicPr>
            <p:cNvPr id="8" name="object 8"/>
            <p:cNvPicPr/>
            <p:nvPr/>
          </p:nvPicPr>
          <p:blipFill>
            <a:blip r:embed="rId4" cstate="print"/>
            <a:stretch>
              <a:fillRect/>
            </a:stretch>
          </p:blipFill>
          <p:spPr>
            <a:xfrm>
              <a:off x="1062084" y="5879934"/>
              <a:ext cx="2395984" cy="476303"/>
            </a:xfrm>
            <a:prstGeom prst="rect">
              <a:avLst/>
            </a:prstGeom>
          </p:spPr>
        </p:pic>
        <p:pic>
          <p:nvPicPr>
            <p:cNvPr id="9" name="object 9"/>
            <p:cNvPicPr/>
            <p:nvPr/>
          </p:nvPicPr>
          <p:blipFill>
            <a:blip r:embed="rId5" cstate="print"/>
            <a:stretch>
              <a:fillRect/>
            </a:stretch>
          </p:blipFill>
          <p:spPr>
            <a:xfrm>
              <a:off x="3517781" y="5879953"/>
              <a:ext cx="770297" cy="306077"/>
            </a:xfrm>
            <a:prstGeom prst="rect">
              <a:avLst/>
            </a:prstGeom>
          </p:spPr>
        </p:pic>
      </p:grpSp>
      <p:grpSp>
        <p:nvGrpSpPr>
          <p:cNvPr id="10" name="object 10"/>
          <p:cNvGrpSpPr/>
          <p:nvPr/>
        </p:nvGrpSpPr>
        <p:grpSpPr>
          <a:xfrm>
            <a:off x="4852366" y="5879931"/>
            <a:ext cx="3268345" cy="446405"/>
            <a:chOff x="4852366" y="5879931"/>
            <a:chExt cx="3268345" cy="446405"/>
          </a:xfrm>
        </p:grpSpPr>
        <p:sp>
          <p:nvSpPr>
            <p:cNvPr id="11" name="object 11"/>
            <p:cNvSpPr/>
            <p:nvPr/>
          </p:nvSpPr>
          <p:spPr>
            <a:xfrm>
              <a:off x="5982435" y="5880020"/>
              <a:ext cx="13970" cy="104775"/>
            </a:xfrm>
            <a:custGeom>
              <a:avLst/>
              <a:gdLst/>
              <a:ahLst/>
              <a:cxnLst/>
              <a:rect l="l" t="t" r="r" b="b"/>
              <a:pathLst>
                <a:path w="13970" h="104775">
                  <a:moveTo>
                    <a:pt x="13435" y="104502"/>
                  </a:moveTo>
                  <a:lnTo>
                    <a:pt x="0" y="104502"/>
                  </a:lnTo>
                  <a:lnTo>
                    <a:pt x="0" y="0"/>
                  </a:lnTo>
                  <a:lnTo>
                    <a:pt x="13435" y="0"/>
                  </a:lnTo>
                  <a:lnTo>
                    <a:pt x="13435" y="104502"/>
                  </a:lnTo>
                  <a:close/>
                </a:path>
              </a:pathLst>
            </a:custGeom>
            <a:solidFill>
              <a:srgbClr val="000000"/>
            </a:solidFill>
          </p:spPr>
          <p:txBody>
            <a:bodyPr wrap="square" lIns="0" tIns="0" rIns="0" bIns="0" rtlCol="0"/>
            <a:lstStyle/>
            <a:p>
              <a:endParaRPr/>
            </a:p>
          </p:txBody>
        </p:sp>
        <p:pic>
          <p:nvPicPr>
            <p:cNvPr id="12" name="object 12"/>
            <p:cNvPicPr/>
            <p:nvPr/>
          </p:nvPicPr>
          <p:blipFill>
            <a:blip r:embed="rId6" cstate="print"/>
            <a:stretch>
              <a:fillRect/>
            </a:stretch>
          </p:blipFill>
          <p:spPr>
            <a:xfrm>
              <a:off x="4852366" y="5879931"/>
              <a:ext cx="3267794" cy="446407"/>
            </a:xfrm>
            <a:prstGeom prst="rect">
              <a:avLst/>
            </a:prstGeom>
          </p:spPr>
        </p:pic>
      </p:grpSp>
      <p:sp>
        <p:nvSpPr>
          <p:cNvPr id="13" name="object 13"/>
          <p:cNvSpPr txBox="1">
            <a:spLocks noGrp="1"/>
          </p:cNvSpPr>
          <p:nvPr>
            <p:ph type="dt" sz="half" idx="6"/>
          </p:nvPr>
        </p:nvSpPr>
        <p:spPr>
          <a:prstGeom prst="rect">
            <a:avLst/>
          </a:prstGeom>
        </p:spPr>
        <p:txBody>
          <a:bodyPr vert="horz" wrap="square" lIns="0" tIns="4445" rIns="0" bIns="0" rtlCol="0">
            <a:spAutoFit/>
          </a:bodyPr>
          <a:lstStyle/>
          <a:p>
            <a:pPr marL="12700">
              <a:lnSpc>
                <a:spcPct val="100000"/>
              </a:lnSpc>
              <a:spcBef>
                <a:spcPts val="35"/>
              </a:spcBef>
            </a:pPr>
            <a:r>
              <a:rPr spc="30" dirty="0"/>
              <a:t>Randy</a:t>
            </a:r>
            <a:r>
              <a:rPr spc="20" dirty="0"/>
              <a:t> </a:t>
            </a:r>
            <a:r>
              <a:rPr spc="55" dirty="0"/>
              <a:t>Connolly</a:t>
            </a:r>
            <a:r>
              <a:rPr spc="45" dirty="0"/>
              <a:t> </a:t>
            </a:r>
            <a:r>
              <a:rPr spc="45" dirty="0">
                <a:solidFill>
                  <a:srgbClr val="3E3E3E"/>
                </a:solidFill>
              </a:rPr>
              <a:t>and</a:t>
            </a:r>
            <a:r>
              <a:rPr spc="30" dirty="0">
                <a:solidFill>
                  <a:srgbClr val="3E3E3E"/>
                </a:solidFill>
              </a:rPr>
              <a:t> </a:t>
            </a:r>
            <a:r>
              <a:rPr spc="30" dirty="0"/>
              <a:t>Ricardo</a:t>
            </a:r>
            <a:r>
              <a:rPr spc="20" dirty="0"/>
              <a:t> </a:t>
            </a:r>
            <a:r>
              <a:rPr spc="25" dirty="0"/>
              <a:t>Hoar</a:t>
            </a:r>
          </a:p>
        </p:txBody>
      </p:sp>
      <p:sp>
        <p:nvSpPr>
          <p:cNvPr id="14" name="object 14"/>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spc="10" dirty="0"/>
              <a:t>F</a:t>
            </a:r>
            <a:r>
              <a:rPr spc="30" dirty="0"/>
              <a:t>un</a:t>
            </a:r>
            <a:r>
              <a:rPr spc="40" dirty="0"/>
              <a:t>d</a:t>
            </a:r>
            <a:r>
              <a:rPr spc="45" dirty="0"/>
              <a:t>a</a:t>
            </a:r>
            <a:r>
              <a:rPr spc="40" dirty="0"/>
              <a:t>m</a:t>
            </a:r>
            <a:r>
              <a:rPr spc="20" dirty="0"/>
              <a:t>ent</a:t>
            </a:r>
            <a:r>
              <a:rPr spc="45" dirty="0"/>
              <a:t>a</a:t>
            </a:r>
            <a:r>
              <a:rPr spc="15" dirty="0"/>
              <a:t>l</a:t>
            </a:r>
            <a:r>
              <a:rPr spc="30" dirty="0"/>
              <a:t>s</a:t>
            </a:r>
            <a:r>
              <a:rPr spc="50" dirty="0"/>
              <a:t> </a:t>
            </a:r>
            <a:r>
              <a:rPr spc="15" dirty="0"/>
              <a:t>o</a:t>
            </a:r>
            <a:r>
              <a:rPr spc="10" dirty="0"/>
              <a:t>f</a:t>
            </a:r>
            <a:r>
              <a:rPr spc="-65" dirty="0"/>
              <a:t> </a:t>
            </a:r>
            <a:r>
              <a:rPr spc="-20" dirty="0"/>
              <a:t>W</a:t>
            </a:r>
            <a:r>
              <a:rPr spc="80" dirty="0"/>
              <a:t>e</a:t>
            </a:r>
            <a:r>
              <a:rPr spc="114" dirty="0"/>
              <a:t>b</a:t>
            </a:r>
            <a:r>
              <a:rPr spc="40" dirty="0"/>
              <a:t> </a:t>
            </a:r>
            <a:r>
              <a:rPr spc="80" dirty="0"/>
              <a:t>D</a:t>
            </a:r>
            <a:r>
              <a:rPr spc="60" dirty="0"/>
              <a:t>e</a:t>
            </a:r>
            <a:r>
              <a:rPr spc="15" dirty="0"/>
              <a:t>v</a:t>
            </a:r>
            <a:r>
              <a:rPr spc="55" dirty="0"/>
              <a:t>el</a:t>
            </a:r>
            <a:r>
              <a:rPr spc="60" dirty="0"/>
              <a:t>o</a:t>
            </a:r>
            <a:r>
              <a:rPr spc="70" dirty="0"/>
              <a:t>p</a:t>
            </a:r>
            <a:r>
              <a:rPr spc="40" dirty="0"/>
              <a:t>m</a:t>
            </a:r>
            <a:r>
              <a:rPr spc="20" dirty="0"/>
              <a:t>en</a:t>
            </a:r>
            <a:r>
              <a:rPr spc="15" dirty="0"/>
              <a:t>t</a:t>
            </a:r>
            <a:r>
              <a:rPr spc="20" dirty="0"/>
              <a:t> </a:t>
            </a:r>
            <a:r>
              <a:rPr spc="25" dirty="0"/>
              <a:t>-</a:t>
            </a:r>
            <a:r>
              <a:rPr spc="40" dirty="0"/>
              <a:t> </a:t>
            </a:r>
            <a:r>
              <a:rPr spc="-20" dirty="0"/>
              <a:t>2</a:t>
            </a:r>
            <a:r>
              <a:rPr sz="1200" spc="44" baseline="24305" dirty="0"/>
              <a:t>n</a:t>
            </a:r>
            <a:r>
              <a:rPr sz="1200" spc="52" baseline="24305" dirty="0"/>
              <a:t>d</a:t>
            </a:r>
            <a:r>
              <a:rPr sz="1200" baseline="24305" dirty="0"/>
              <a:t> </a:t>
            </a:r>
            <a:r>
              <a:rPr sz="1200" spc="-82" baseline="24305" dirty="0"/>
              <a:t> </a:t>
            </a:r>
            <a:r>
              <a:rPr sz="1200" spc="85" dirty="0"/>
              <a:t>Ed.</a:t>
            </a:r>
            <a:endParaRPr sz="12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45720">
              <a:lnSpc>
                <a:spcPct val="100000"/>
              </a:lnSpc>
              <a:spcBef>
                <a:spcPts val="100"/>
              </a:spcBef>
            </a:pPr>
            <a:r>
              <a:rPr spc="254" dirty="0"/>
              <a:t>CSS</a:t>
            </a:r>
            <a:r>
              <a:rPr spc="85" dirty="0"/>
              <a:t> </a:t>
            </a:r>
            <a:r>
              <a:rPr spc="105" dirty="0"/>
              <a:t>Frameworks</a:t>
            </a:r>
            <a:r>
              <a:rPr spc="95" dirty="0"/>
              <a:t> </a:t>
            </a:r>
            <a:r>
              <a:rPr spc="105" dirty="0"/>
              <a:t>and</a:t>
            </a:r>
            <a:r>
              <a:rPr spc="75" dirty="0"/>
              <a:t> </a:t>
            </a:r>
            <a:r>
              <a:rPr spc="85" dirty="0"/>
              <a:t>Preprocessors</a:t>
            </a:r>
          </a:p>
        </p:txBody>
      </p:sp>
      <p:sp>
        <p:nvSpPr>
          <p:cNvPr id="4" name="object 4"/>
          <p:cNvSpPr txBox="1">
            <a:spLocks noGrp="1"/>
          </p:cNvSpPr>
          <p:nvPr>
            <p:ph type="dt" sz="half" idx="6"/>
          </p:nvPr>
        </p:nvSpPr>
        <p:spPr>
          <a:prstGeom prst="rect">
            <a:avLst/>
          </a:prstGeom>
        </p:spPr>
        <p:txBody>
          <a:bodyPr vert="horz" wrap="square" lIns="0" tIns="4445" rIns="0" bIns="0" rtlCol="0">
            <a:spAutoFit/>
          </a:bodyPr>
          <a:lstStyle/>
          <a:p>
            <a:pPr marL="12700">
              <a:lnSpc>
                <a:spcPct val="100000"/>
              </a:lnSpc>
              <a:spcBef>
                <a:spcPts val="35"/>
              </a:spcBef>
            </a:pPr>
            <a:r>
              <a:rPr spc="30" dirty="0"/>
              <a:t>Randy</a:t>
            </a:r>
            <a:r>
              <a:rPr spc="20" dirty="0"/>
              <a:t> </a:t>
            </a:r>
            <a:r>
              <a:rPr spc="55" dirty="0"/>
              <a:t>Connolly</a:t>
            </a:r>
            <a:r>
              <a:rPr spc="45" dirty="0"/>
              <a:t> </a:t>
            </a:r>
            <a:r>
              <a:rPr spc="45" dirty="0">
                <a:solidFill>
                  <a:srgbClr val="3E3E3E"/>
                </a:solidFill>
              </a:rPr>
              <a:t>and</a:t>
            </a:r>
            <a:r>
              <a:rPr spc="30" dirty="0">
                <a:solidFill>
                  <a:srgbClr val="3E3E3E"/>
                </a:solidFill>
              </a:rPr>
              <a:t> </a:t>
            </a:r>
            <a:r>
              <a:rPr spc="30" dirty="0"/>
              <a:t>Ricardo</a:t>
            </a:r>
            <a:r>
              <a:rPr spc="20" dirty="0"/>
              <a:t> </a:t>
            </a:r>
            <a:r>
              <a:rPr spc="25" dirty="0"/>
              <a:t>Hoar</a:t>
            </a:r>
          </a:p>
        </p:txBody>
      </p:sp>
      <p:sp>
        <p:nvSpPr>
          <p:cNvPr id="5" name="object 5"/>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spc="10" dirty="0"/>
              <a:t>F</a:t>
            </a:r>
            <a:r>
              <a:rPr spc="30" dirty="0"/>
              <a:t>un</a:t>
            </a:r>
            <a:r>
              <a:rPr spc="40" dirty="0"/>
              <a:t>d</a:t>
            </a:r>
            <a:r>
              <a:rPr spc="45" dirty="0"/>
              <a:t>a</a:t>
            </a:r>
            <a:r>
              <a:rPr spc="40" dirty="0"/>
              <a:t>m</a:t>
            </a:r>
            <a:r>
              <a:rPr spc="20" dirty="0"/>
              <a:t>ent</a:t>
            </a:r>
            <a:r>
              <a:rPr spc="45" dirty="0"/>
              <a:t>a</a:t>
            </a:r>
            <a:r>
              <a:rPr spc="15" dirty="0"/>
              <a:t>l</a:t>
            </a:r>
            <a:r>
              <a:rPr spc="30" dirty="0"/>
              <a:t>s</a:t>
            </a:r>
            <a:r>
              <a:rPr spc="50" dirty="0"/>
              <a:t> </a:t>
            </a:r>
            <a:r>
              <a:rPr spc="15" dirty="0"/>
              <a:t>o</a:t>
            </a:r>
            <a:r>
              <a:rPr spc="10" dirty="0"/>
              <a:t>f</a:t>
            </a:r>
            <a:r>
              <a:rPr spc="-65" dirty="0"/>
              <a:t> </a:t>
            </a:r>
            <a:r>
              <a:rPr spc="-20" dirty="0"/>
              <a:t>W</a:t>
            </a:r>
            <a:r>
              <a:rPr spc="80" dirty="0"/>
              <a:t>e</a:t>
            </a:r>
            <a:r>
              <a:rPr spc="114" dirty="0"/>
              <a:t>b</a:t>
            </a:r>
            <a:r>
              <a:rPr spc="40" dirty="0"/>
              <a:t> </a:t>
            </a:r>
            <a:r>
              <a:rPr spc="80" dirty="0"/>
              <a:t>D</a:t>
            </a:r>
            <a:r>
              <a:rPr spc="60" dirty="0"/>
              <a:t>e</a:t>
            </a:r>
            <a:r>
              <a:rPr spc="15" dirty="0"/>
              <a:t>v</a:t>
            </a:r>
            <a:r>
              <a:rPr spc="55" dirty="0"/>
              <a:t>el</a:t>
            </a:r>
            <a:r>
              <a:rPr spc="60" dirty="0"/>
              <a:t>o</a:t>
            </a:r>
            <a:r>
              <a:rPr spc="70" dirty="0"/>
              <a:t>p</a:t>
            </a:r>
            <a:r>
              <a:rPr spc="40" dirty="0"/>
              <a:t>m</a:t>
            </a:r>
            <a:r>
              <a:rPr spc="20" dirty="0"/>
              <a:t>en</a:t>
            </a:r>
            <a:r>
              <a:rPr spc="15" dirty="0"/>
              <a:t>t</a:t>
            </a:r>
            <a:r>
              <a:rPr spc="20" dirty="0"/>
              <a:t> </a:t>
            </a:r>
            <a:r>
              <a:rPr spc="25" dirty="0"/>
              <a:t>-</a:t>
            </a:r>
            <a:r>
              <a:rPr spc="40" dirty="0"/>
              <a:t> </a:t>
            </a:r>
            <a:r>
              <a:rPr spc="-20" dirty="0"/>
              <a:t>2</a:t>
            </a:r>
            <a:r>
              <a:rPr sz="1200" spc="44" baseline="24305" dirty="0"/>
              <a:t>n</a:t>
            </a:r>
            <a:r>
              <a:rPr sz="1200" spc="52" baseline="24305" dirty="0"/>
              <a:t>d</a:t>
            </a:r>
            <a:r>
              <a:rPr sz="1200" baseline="24305" dirty="0"/>
              <a:t> </a:t>
            </a:r>
            <a:r>
              <a:rPr sz="1200" spc="-82" baseline="24305" dirty="0"/>
              <a:t> </a:t>
            </a:r>
            <a:r>
              <a:rPr sz="1200" spc="85" dirty="0"/>
              <a:t>Ed.</a:t>
            </a:r>
            <a:endParaRPr sz="1200"/>
          </a:p>
        </p:txBody>
      </p:sp>
      <p:sp>
        <p:nvSpPr>
          <p:cNvPr id="3" name="object 3"/>
          <p:cNvSpPr txBox="1"/>
          <p:nvPr/>
        </p:nvSpPr>
        <p:spPr>
          <a:xfrm>
            <a:off x="992122" y="740147"/>
            <a:ext cx="5351780" cy="5462270"/>
          </a:xfrm>
          <a:prstGeom prst="rect">
            <a:avLst/>
          </a:prstGeom>
        </p:spPr>
        <p:txBody>
          <a:bodyPr vert="horz" wrap="square" lIns="0" tIns="114935" rIns="0" bIns="0" rtlCol="0">
            <a:spAutoFit/>
          </a:bodyPr>
          <a:lstStyle/>
          <a:p>
            <a:pPr marL="13335">
              <a:lnSpc>
                <a:spcPct val="100000"/>
              </a:lnSpc>
              <a:spcBef>
                <a:spcPts val="905"/>
              </a:spcBef>
            </a:pPr>
            <a:r>
              <a:rPr sz="1500" spc="60" dirty="0">
                <a:solidFill>
                  <a:srgbClr val="3E3E3E"/>
                </a:solidFill>
                <a:latin typeface="Cambria"/>
                <a:cs typeface="Cambria"/>
              </a:rPr>
              <a:t>Using</a:t>
            </a:r>
            <a:r>
              <a:rPr sz="1500" spc="-5" dirty="0">
                <a:solidFill>
                  <a:srgbClr val="3E3E3E"/>
                </a:solidFill>
                <a:latin typeface="Cambria"/>
                <a:cs typeface="Cambria"/>
              </a:rPr>
              <a:t> </a:t>
            </a:r>
            <a:r>
              <a:rPr sz="1500" spc="15" dirty="0">
                <a:solidFill>
                  <a:srgbClr val="3E3E3E"/>
                </a:solidFill>
                <a:latin typeface="Cambria"/>
                <a:cs typeface="Cambria"/>
              </a:rPr>
              <a:t>Bootstrap</a:t>
            </a:r>
            <a:endParaRPr sz="1500">
              <a:latin typeface="Cambria"/>
              <a:cs typeface="Cambria"/>
            </a:endParaRPr>
          </a:p>
          <a:p>
            <a:pPr marL="13335">
              <a:lnSpc>
                <a:spcPts val="2280"/>
              </a:lnSpc>
              <a:spcBef>
                <a:spcPts val="1075"/>
              </a:spcBef>
            </a:pPr>
            <a:r>
              <a:rPr sz="2000" dirty="0">
                <a:solidFill>
                  <a:srgbClr val="3E3E3E"/>
                </a:solidFill>
                <a:latin typeface="Arial MT"/>
                <a:cs typeface="Arial MT"/>
              </a:rPr>
              <a:t>&lt;head&gt;</a:t>
            </a:r>
            <a:endParaRPr sz="2000">
              <a:latin typeface="Arial MT"/>
              <a:cs typeface="Arial MT"/>
            </a:endParaRPr>
          </a:p>
          <a:p>
            <a:pPr marL="222250">
              <a:lnSpc>
                <a:spcPts val="2160"/>
              </a:lnSpc>
            </a:pPr>
            <a:r>
              <a:rPr sz="2000" dirty="0">
                <a:solidFill>
                  <a:srgbClr val="3E3E3E"/>
                </a:solidFill>
                <a:latin typeface="Arial MT"/>
                <a:cs typeface="Arial MT"/>
              </a:rPr>
              <a:t>&lt;link</a:t>
            </a:r>
            <a:r>
              <a:rPr sz="2000" spc="-30" dirty="0">
                <a:solidFill>
                  <a:srgbClr val="3E3E3E"/>
                </a:solidFill>
                <a:latin typeface="Arial MT"/>
                <a:cs typeface="Arial MT"/>
              </a:rPr>
              <a:t> </a:t>
            </a:r>
            <a:r>
              <a:rPr sz="2000" b="1" dirty="0">
                <a:solidFill>
                  <a:srgbClr val="A82233"/>
                </a:solidFill>
                <a:latin typeface="Arial"/>
                <a:cs typeface="Arial"/>
              </a:rPr>
              <a:t>href="bootstrap.css”</a:t>
            </a:r>
            <a:r>
              <a:rPr sz="2000" b="1" spc="-60" dirty="0">
                <a:solidFill>
                  <a:srgbClr val="A82233"/>
                </a:solidFill>
                <a:latin typeface="Arial"/>
                <a:cs typeface="Arial"/>
              </a:rPr>
              <a:t> </a:t>
            </a:r>
            <a:r>
              <a:rPr sz="2000" spc="-5" dirty="0">
                <a:solidFill>
                  <a:srgbClr val="3E3E3E"/>
                </a:solidFill>
                <a:latin typeface="Arial MT"/>
                <a:cs typeface="Arial MT"/>
              </a:rPr>
              <a:t>rel="stylesheet"&gt;</a:t>
            </a:r>
            <a:endParaRPr sz="2000">
              <a:latin typeface="Arial MT"/>
              <a:cs typeface="Arial MT"/>
            </a:endParaRPr>
          </a:p>
          <a:p>
            <a:pPr marL="13335">
              <a:lnSpc>
                <a:spcPts val="2160"/>
              </a:lnSpc>
            </a:pPr>
            <a:r>
              <a:rPr sz="2000" dirty="0">
                <a:solidFill>
                  <a:srgbClr val="3E3E3E"/>
                </a:solidFill>
                <a:latin typeface="Arial MT"/>
                <a:cs typeface="Arial MT"/>
              </a:rPr>
              <a:t>&lt;/head&gt;</a:t>
            </a:r>
            <a:endParaRPr sz="2000">
              <a:latin typeface="Arial MT"/>
              <a:cs typeface="Arial MT"/>
            </a:endParaRPr>
          </a:p>
          <a:p>
            <a:pPr marL="13335">
              <a:lnSpc>
                <a:spcPts val="2160"/>
              </a:lnSpc>
            </a:pPr>
            <a:r>
              <a:rPr sz="2000" dirty="0">
                <a:solidFill>
                  <a:srgbClr val="3E3E3E"/>
                </a:solidFill>
                <a:latin typeface="Arial MT"/>
                <a:cs typeface="Arial MT"/>
              </a:rPr>
              <a:t>&lt;body&gt;</a:t>
            </a:r>
            <a:endParaRPr sz="2000">
              <a:latin typeface="Arial MT"/>
              <a:cs typeface="Arial MT"/>
            </a:endParaRPr>
          </a:p>
          <a:p>
            <a:pPr marL="221615">
              <a:lnSpc>
                <a:spcPts val="2160"/>
              </a:lnSpc>
            </a:pPr>
            <a:r>
              <a:rPr sz="2000" dirty="0">
                <a:solidFill>
                  <a:srgbClr val="3E3E3E"/>
                </a:solidFill>
                <a:latin typeface="Arial MT"/>
                <a:cs typeface="Arial MT"/>
              </a:rPr>
              <a:t>&lt;div</a:t>
            </a:r>
            <a:r>
              <a:rPr sz="2000" spc="-55" dirty="0">
                <a:solidFill>
                  <a:srgbClr val="3E3E3E"/>
                </a:solidFill>
                <a:latin typeface="Arial MT"/>
                <a:cs typeface="Arial MT"/>
              </a:rPr>
              <a:t> </a:t>
            </a:r>
            <a:r>
              <a:rPr sz="2000" dirty="0">
                <a:solidFill>
                  <a:srgbClr val="3E3E3E"/>
                </a:solidFill>
                <a:latin typeface="Arial MT"/>
                <a:cs typeface="Arial MT"/>
              </a:rPr>
              <a:t>class="</a:t>
            </a:r>
            <a:r>
              <a:rPr sz="2000" b="1" dirty="0">
                <a:solidFill>
                  <a:srgbClr val="A82233"/>
                </a:solidFill>
                <a:latin typeface="Arial"/>
                <a:cs typeface="Arial"/>
              </a:rPr>
              <a:t>container</a:t>
            </a:r>
            <a:r>
              <a:rPr sz="2000" dirty="0">
                <a:solidFill>
                  <a:srgbClr val="3E3E3E"/>
                </a:solidFill>
                <a:latin typeface="Arial MT"/>
                <a:cs typeface="Arial MT"/>
              </a:rPr>
              <a:t>"&gt;</a:t>
            </a:r>
            <a:endParaRPr sz="2000">
              <a:latin typeface="Arial MT"/>
              <a:cs typeface="Arial MT"/>
            </a:endParaRPr>
          </a:p>
          <a:p>
            <a:pPr marL="431800">
              <a:lnSpc>
                <a:spcPts val="2160"/>
              </a:lnSpc>
            </a:pPr>
            <a:r>
              <a:rPr sz="2000" dirty="0">
                <a:solidFill>
                  <a:srgbClr val="3E3E3E"/>
                </a:solidFill>
                <a:latin typeface="Arial MT"/>
                <a:cs typeface="Arial MT"/>
              </a:rPr>
              <a:t>&lt;div</a:t>
            </a:r>
            <a:r>
              <a:rPr sz="2000" spc="-60" dirty="0">
                <a:solidFill>
                  <a:srgbClr val="3E3E3E"/>
                </a:solidFill>
                <a:latin typeface="Arial MT"/>
                <a:cs typeface="Arial MT"/>
              </a:rPr>
              <a:t> </a:t>
            </a:r>
            <a:r>
              <a:rPr sz="2000" dirty="0">
                <a:solidFill>
                  <a:srgbClr val="3E3E3E"/>
                </a:solidFill>
                <a:latin typeface="Arial MT"/>
                <a:cs typeface="Arial MT"/>
              </a:rPr>
              <a:t>class="</a:t>
            </a:r>
            <a:r>
              <a:rPr sz="2000" b="1" dirty="0">
                <a:solidFill>
                  <a:srgbClr val="A82233"/>
                </a:solidFill>
                <a:latin typeface="Arial"/>
                <a:cs typeface="Arial"/>
              </a:rPr>
              <a:t>row</a:t>
            </a:r>
            <a:r>
              <a:rPr sz="2000" dirty="0">
                <a:solidFill>
                  <a:srgbClr val="3E3E3E"/>
                </a:solidFill>
                <a:latin typeface="Arial MT"/>
                <a:cs typeface="Arial MT"/>
              </a:rPr>
              <a:t>"&gt;</a:t>
            </a:r>
            <a:endParaRPr sz="2000">
              <a:latin typeface="Arial MT"/>
              <a:cs typeface="Arial MT"/>
            </a:endParaRPr>
          </a:p>
          <a:p>
            <a:pPr marL="850900" marR="2041525" indent="-210185">
              <a:lnSpc>
                <a:spcPts val="2160"/>
              </a:lnSpc>
              <a:spcBef>
                <a:spcPts val="155"/>
              </a:spcBef>
            </a:pPr>
            <a:r>
              <a:rPr sz="2000" dirty="0">
                <a:solidFill>
                  <a:srgbClr val="3E3E3E"/>
                </a:solidFill>
                <a:latin typeface="Arial MT"/>
                <a:cs typeface="Arial MT"/>
              </a:rPr>
              <a:t>&lt;div </a:t>
            </a:r>
            <a:r>
              <a:rPr sz="2000" spc="-5" dirty="0">
                <a:solidFill>
                  <a:srgbClr val="3E3E3E"/>
                </a:solidFill>
                <a:latin typeface="Arial MT"/>
                <a:cs typeface="Arial MT"/>
              </a:rPr>
              <a:t>class="</a:t>
            </a:r>
            <a:r>
              <a:rPr sz="2000" b="1" spc="-5" dirty="0">
                <a:solidFill>
                  <a:srgbClr val="A82233"/>
                </a:solidFill>
                <a:latin typeface="Arial"/>
                <a:cs typeface="Arial"/>
              </a:rPr>
              <a:t>col-md-2</a:t>
            </a:r>
            <a:r>
              <a:rPr sz="2000" spc="-5" dirty="0">
                <a:solidFill>
                  <a:srgbClr val="3E3E3E"/>
                </a:solidFill>
                <a:latin typeface="Arial MT"/>
                <a:cs typeface="Arial MT"/>
              </a:rPr>
              <a:t>"&gt; </a:t>
            </a:r>
            <a:r>
              <a:rPr sz="2000" spc="-545" dirty="0">
                <a:solidFill>
                  <a:srgbClr val="3E3E3E"/>
                </a:solidFill>
                <a:latin typeface="Arial MT"/>
                <a:cs typeface="Arial MT"/>
              </a:rPr>
              <a:t> </a:t>
            </a:r>
            <a:r>
              <a:rPr sz="2000" spc="-5" dirty="0">
                <a:solidFill>
                  <a:srgbClr val="3E3E3E"/>
                </a:solidFill>
                <a:latin typeface="Arial MT"/>
                <a:cs typeface="Arial MT"/>
              </a:rPr>
              <a:t>left</a:t>
            </a:r>
            <a:r>
              <a:rPr sz="2000" spc="-15" dirty="0">
                <a:solidFill>
                  <a:srgbClr val="3E3E3E"/>
                </a:solidFill>
                <a:latin typeface="Arial MT"/>
                <a:cs typeface="Arial MT"/>
              </a:rPr>
              <a:t> </a:t>
            </a:r>
            <a:r>
              <a:rPr sz="2000" dirty="0">
                <a:solidFill>
                  <a:srgbClr val="3E3E3E"/>
                </a:solidFill>
                <a:latin typeface="Arial MT"/>
                <a:cs typeface="Arial MT"/>
              </a:rPr>
              <a:t>column</a:t>
            </a:r>
            <a:endParaRPr sz="2000">
              <a:latin typeface="Arial MT"/>
              <a:cs typeface="Arial MT"/>
            </a:endParaRPr>
          </a:p>
          <a:p>
            <a:pPr marL="640715">
              <a:lnSpc>
                <a:spcPts val="2010"/>
              </a:lnSpc>
            </a:pPr>
            <a:r>
              <a:rPr sz="2000" spc="-5" dirty="0">
                <a:solidFill>
                  <a:srgbClr val="3E3E3E"/>
                </a:solidFill>
                <a:latin typeface="Arial MT"/>
                <a:cs typeface="Arial MT"/>
              </a:rPr>
              <a:t>&lt;/div&gt;</a:t>
            </a:r>
            <a:endParaRPr sz="2000">
              <a:latin typeface="Arial MT"/>
              <a:cs typeface="Arial MT"/>
            </a:endParaRPr>
          </a:p>
          <a:p>
            <a:pPr marL="920750" marR="2041525" indent="-280670">
              <a:lnSpc>
                <a:spcPts val="2160"/>
              </a:lnSpc>
              <a:spcBef>
                <a:spcPts val="150"/>
              </a:spcBef>
            </a:pPr>
            <a:r>
              <a:rPr sz="2000" dirty="0">
                <a:solidFill>
                  <a:srgbClr val="3E3E3E"/>
                </a:solidFill>
                <a:latin typeface="Arial MT"/>
                <a:cs typeface="Arial MT"/>
              </a:rPr>
              <a:t>&lt;div </a:t>
            </a:r>
            <a:r>
              <a:rPr sz="2000" spc="-5" dirty="0">
                <a:solidFill>
                  <a:srgbClr val="3E3E3E"/>
                </a:solidFill>
                <a:latin typeface="Arial MT"/>
                <a:cs typeface="Arial MT"/>
              </a:rPr>
              <a:t>class="</a:t>
            </a:r>
            <a:r>
              <a:rPr sz="2000" b="1" spc="-5" dirty="0">
                <a:solidFill>
                  <a:srgbClr val="A82233"/>
                </a:solidFill>
                <a:latin typeface="Arial"/>
                <a:cs typeface="Arial"/>
              </a:rPr>
              <a:t>col-md-7</a:t>
            </a:r>
            <a:r>
              <a:rPr sz="2000" spc="-5" dirty="0">
                <a:solidFill>
                  <a:srgbClr val="3E3E3E"/>
                </a:solidFill>
                <a:latin typeface="Arial MT"/>
                <a:cs typeface="Arial MT"/>
              </a:rPr>
              <a:t>"&gt; </a:t>
            </a:r>
            <a:r>
              <a:rPr sz="2000" spc="-545" dirty="0">
                <a:solidFill>
                  <a:srgbClr val="3E3E3E"/>
                </a:solidFill>
                <a:latin typeface="Arial MT"/>
                <a:cs typeface="Arial MT"/>
              </a:rPr>
              <a:t> </a:t>
            </a:r>
            <a:r>
              <a:rPr sz="2000" spc="-5" dirty="0">
                <a:solidFill>
                  <a:srgbClr val="3E3E3E"/>
                </a:solidFill>
                <a:latin typeface="Arial MT"/>
                <a:cs typeface="Arial MT"/>
              </a:rPr>
              <a:t>main</a:t>
            </a:r>
            <a:r>
              <a:rPr sz="2000" spc="-25" dirty="0">
                <a:solidFill>
                  <a:srgbClr val="3E3E3E"/>
                </a:solidFill>
                <a:latin typeface="Arial MT"/>
                <a:cs typeface="Arial MT"/>
              </a:rPr>
              <a:t> </a:t>
            </a:r>
            <a:r>
              <a:rPr sz="2000" dirty="0">
                <a:solidFill>
                  <a:srgbClr val="3E3E3E"/>
                </a:solidFill>
                <a:latin typeface="Arial MT"/>
                <a:cs typeface="Arial MT"/>
              </a:rPr>
              <a:t>content</a:t>
            </a:r>
            <a:endParaRPr sz="2000">
              <a:latin typeface="Arial MT"/>
              <a:cs typeface="Arial MT"/>
            </a:endParaRPr>
          </a:p>
          <a:p>
            <a:pPr marL="640080">
              <a:lnSpc>
                <a:spcPts val="2010"/>
              </a:lnSpc>
            </a:pPr>
            <a:r>
              <a:rPr sz="2000" spc="-5" dirty="0">
                <a:solidFill>
                  <a:srgbClr val="3E3E3E"/>
                </a:solidFill>
                <a:latin typeface="Arial MT"/>
                <a:cs typeface="Arial MT"/>
              </a:rPr>
              <a:t>&lt;/div&gt;</a:t>
            </a:r>
            <a:endParaRPr sz="2000">
              <a:latin typeface="Arial MT"/>
              <a:cs typeface="Arial MT"/>
            </a:endParaRPr>
          </a:p>
          <a:p>
            <a:pPr marL="920750" marR="1971675" indent="-210185">
              <a:lnSpc>
                <a:spcPts val="2160"/>
              </a:lnSpc>
              <a:spcBef>
                <a:spcPts val="150"/>
              </a:spcBef>
            </a:pPr>
            <a:r>
              <a:rPr sz="2000" dirty="0">
                <a:solidFill>
                  <a:srgbClr val="3E3E3E"/>
                </a:solidFill>
                <a:latin typeface="Arial MT"/>
                <a:cs typeface="Arial MT"/>
              </a:rPr>
              <a:t>&lt;div </a:t>
            </a:r>
            <a:r>
              <a:rPr sz="2000" spc="-5" dirty="0">
                <a:solidFill>
                  <a:srgbClr val="3E3E3E"/>
                </a:solidFill>
                <a:latin typeface="Arial MT"/>
                <a:cs typeface="Arial MT"/>
              </a:rPr>
              <a:t>class="</a:t>
            </a:r>
            <a:r>
              <a:rPr sz="2000" b="1" spc="-5" dirty="0">
                <a:solidFill>
                  <a:srgbClr val="A82233"/>
                </a:solidFill>
                <a:latin typeface="Arial"/>
                <a:cs typeface="Arial"/>
              </a:rPr>
              <a:t>col-md-3</a:t>
            </a:r>
            <a:r>
              <a:rPr sz="2000" spc="-5" dirty="0">
                <a:solidFill>
                  <a:srgbClr val="3E3E3E"/>
                </a:solidFill>
                <a:latin typeface="Arial MT"/>
                <a:cs typeface="Arial MT"/>
              </a:rPr>
              <a:t>"&gt; </a:t>
            </a:r>
            <a:r>
              <a:rPr sz="2000" spc="-545" dirty="0">
                <a:solidFill>
                  <a:srgbClr val="3E3E3E"/>
                </a:solidFill>
                <a:latin typeface="Arial MT"/>
                <a:cs typeface="Arial MT"/>
              </a:rPr>
              <a:t> </a:t>
            </a:r>
            <a:r>
              <a:rPr sz="2000" dirty="0">
                <a:solidFill>
                  <a:srgbClr val="3E3E3E"/>
                </a:solidFill>
                <a:latin typeface="Arial MT"/>
                <a:cs typeface="Arial MT"/>
              </a:rPr>
              <a:t>right</a:t>
            </a:r>
            <a:r>
              <a:rPr sz="2000" spc="-35" dirty="0">
                <a:solidFill>
                  <a:srgbClr val="3E3E3E"/>
                </a:solidFill>
                <a:latin typeface="Arial MT"/>
                <a:cs typeface="Arial MT"/>
              </a:rPr>
              <a:t> </a:t>
            </a:r>
            <a:r>
              <a:rPr sz="2000" dirty="0">
                <a:solidFill>
                  <a:srgbClr val="3E3E3E"/>
                </a:solidFill>
                <a:latin typeface="Arial MT"/>
                <a:cs typeface="Arial MT"/>
              </a:rPr>
              <a:t>column</a:t>
            </a:r>
            <a:endParaRPr sz="2000">
              <a:latin typeface="Arial MT"/>
              <a:cs typeface="Arial MT"/>
            </a:endParaRPr>
          </a:p>
          <a:p>
            <a:pPr marL="709930">
              <a:lnSpc>
                <a:spcPts val="2010"/>
              </a:lnSpc>
            </a:pPr>
            <a:r>
              <a:rPr sz="2000" spc="-5" dirty="0">
                <a:solidFill>
                  <a:srgbClr val="3E3E3E"/>
                </a:solidFill>
                <a:latin typeface="Arial MT"/>
                <a:cs typeface="Arial MT"/>
              </a:rPr>
              <a:t>&lt;/div&gt;</a:t>
            </a:r>
            <a:endParaRPr sz="2000">
              <a:latin typeface="Arial MT"/>
              <a:cs typeface="Arial MT"/>
            </a:endParaRPr>
          </a:p>
          <a:p>
            <a:pPr marL="431165">
              <a:lnSpc>
                <a:spcPts val="2160"/>
              </a:lnSpc>
            </a:pPr>
            <a:r>
              <a:rPr sz="2000" spc="-5" dirty="0">
                <a:solidFill>
                  <a:srgbClr val="3E3E3E"/>
                </a:solidFill>
                <a:latin typeface="Arial MT"/>
                <a:cs typeface="Arial MT"/>
              </a:rPr>
              <a:t>&lt;/div&gt;</a:t>
            </a:r>
            <a:endParaRPr sz="2000">
              <a:latin typeface="Arial MT"/>
              <a:cs typeface="Arial MT"/>
            </a:endParaRPr>
          </a:p>
          <a:p>
            <a:pPr marR="4429760" algn="r">
              <a:lnSpc>
                <a:spcPts val="2160"/>
              </a:lnSpc>
            </a:pPr>
            <a:r>
              <a:rPr sz="2000" spc="-5" dirty="0">
                <a:solidFill>
                  <a:srgbClr val="3E3E3E"/>
                </a:solidFill>
                <a:latin typeface="Arial MT"/>
                <a:cs typeface="Arial MT"/>
              </a:rPr>
              <a:t>&lt;/div&gt;</a:t>
            </a:r>
            <a:endParaRPr sz="2000">
              <a:latin typeface="Arial MT"/>
              <a:cs typeface="Arial MT"/>
            </a:endParaRPr>
          </a:p>
          <a:p>
            <a:pPr marR="4410710" algn="r">
              <a:lnSpc>
                <a:spcPts val="2280"/>
              </a:lnSpc>
            </a:pPr>
            <a:r>
              <a:rPr sz="2000" spc="5" dirty="0">
                <a:solidFill>
                  <a:srgbClr val="3E3E3E"/>
                </a:solidFill>
                <a:latin typeface="Arial MT"/>
                <a:cs typeface="Arial MT"/>
              </a:rPr>
              <a:t>&lt;</a:t>
            </a:r>
            <a:r>
              <a:rPr sz="2000" spc="-5" dirty="0">
                <a:solidFill>
                  <a:srgbClr val="3E3E3E"/>
                </a:solidFill>
                <a:latin typeface="Arial MT"/>
                <a:cs typeface="Arial MT"/>
              </a:rPr>
              <a:t>/</a:t>
            </a:r>
            <a:r>
              <a:rPr sz="2000" dirty="0">
                <a:solidFill>
                  <a:srgbClr val="3E3E3E"/>
                </a:solidFill>
                <a:latin typeface="Arial MT"/>
                <a:cs typeface="Arial MT"/>
              </a:rPr>
              <a:t>bod</a:t>
            </a:r>
            <a:r>
              <a:rPr sz="2000" spc="-10" dirty="0">
                <a:solidFill>
                  <a:srgbClr val="3E3E3E"/>
                </a:solidFill>
                <a:latin typeface="Arial MT"/>
                <a:cs typeface="Arial MT"/>
              </a:rPr>
              <a:t>y</a:t>
            </a:r>
            <a:r>
              <a:rPr sz="2000" dirty="0">
                <a:solidFill>
                  <a:srgbClr val="3E3E3E"/>
                </a:solidFill>
                <a:latin typeface="Arial MT"/>
                <a:cs typeface="Arial MT"/>
              </a:rPr>
              <a:t>&gt;</a:t>
            </a:r>
            <a:endParaRPr sz="2000">
              <a:latin typeface="Arial MT"/>
              <a:cs typeface="Arial M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400" y="381000"/>
            <a:ext cx="8153400" cy="2713830"/>
          </a:xfrm>
          <a:prstGeom prst="rect">
            <a:avLst/>
          </a:prstGeom>
        </p:spPr>
      </p:pic>
      <p:pic>
        <p:nvPicPr>
          <p:cNvPr id="3" name="Picture 2"/>
          <p:cNvPicPr>
            <a:picLocks noChangeAspect="1"/>
          </p:cNvPicPr>
          <p:nvPr/>
        </p:nvPicPr>
        <p:blipFill>
          <a:blip r:embed="rId3"/>
          <a:stretch>
            <a:fillRect/>
          </a:stretch>
        </p:blipFill>
        <p:spPr>
          <a:xfrm>
            <a:off x="510990" y="3429000"/>
            <a:ext cx="8175810" cy="2667000"/>
          </a:xfrm>
          <a:prstGeom prst="rect">
            <a:avLst/>
          </a:prstGeom>
        </p:spPr>
      </p:pic>
    </p:spTree>
    <p:extLst>
      <p:ext uri="{BB962C8B-B14F-4D97-AF65-F5344CB8AC3E}">
        <p14:creationId xmlns:p14="http://schemas.microsoft.com/office/powerpoint/2010/main" val="1140746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E92E0-1E28-1F36-2719-C356EC834890}"/>
              </a:ext>
            </a:extLst>
          </p:cNvPr>
          <p:cNvSpPr>
            <a:spLocks noGrp="1"/>
          </p:cNvSpPr>
          <p:nvPr>
            <p:ph type="title"/>
          </p:nvPr>
        </p:nvSpPr>
        <p:spPr>
          <a:xfrm>
            <a:off x="959485" y="141541"/>
            <a:ext cx="7225029" cy="492443"/>
          </a:xfrm>
        </p:spPr>
        <p:txBody>
          <a:bodyPr/>
          <a:lstStyle/>
          <a:p>
            <a:r>
              <a:rPr lang="en-IN" dirty="0"/>
              <a:t>CSS Preprocessors</a:t>
            </a:r>
          </a:p>
        </p:txBody>
      </p:sp>
      <p:sp>
        <p:nvSpPr>
          <p:cNvPr id="3" name="Text Placeholder 2">
            <a:extLst>
              <a:ext uri="{FF2B5EF4-FFF2-40B4-BE49-F238E27FC236}">
                <a16:creationId xmlns:a16="http://schemas.microsoft.com/office/drawing/2014/main" id="{CC39641E-C285-0333-C1F6-9220A4AE1CEB}"/>
              </a:ext>
            </a:extLst>
          </p:cNvPr>
          <p:cNvSpPr>
            <a:spLocks noGrp="1"/>
          </p:cNvSpPr>
          <p:nvPr>
            <p:ph type="body" idx="1"/>
          </p:nvPr>
        </p:nvSpPr>
        <p:spPr>
          <a:xfrm>
            <a:off x="152401" y="1464054"/>
            <a:ext cx="8534400" cy="4708146"/>
          </a:xfrm>
        </p:spPr>
        <p:txBody>
          <a:bodyPr/>
          <a:lstStyle/>
          <a:p>
            <a:r>
              <a:rPr lang="en-US" dirty="0"/>
              <a:t>CSS preprocessors are tools that allow the developer to write CSS that takes advantage of programming ideas such as variables, inheritance, calculations, and functions.</a:t>
            </a:r>
          </a:p>
          <a:p>
            <a:r>
              <a:rPr lang="en-US" dirty="0"/>
              <a:t> </a:t>
            </a:r>
          </a:p>
          <a:p>
            <a:r>
              <a:rPr lang="en-US" dirty="0"/>
              <a:t>A CSS preprocessor is a tool that takes code written in some type of preprocessed language and then converts that code into normal CSS. </a:t>
            </a:r>
            <a:br>
              <a:rPr lang="en-US" dirty="0"/>
            </a:br>
            <a:endParaRPr lang="en-US" dirty="0"/>
          </a:p>
          <a:p>
            <a:r>
              <a:rPr lang="en-US" dirty="0"/>
              <a:t>The advantage of a CSS preprocessor is that it can provide additional functionalities that are not available in CSS</a:t>
            </a:r>
            <a:endParaRPr lang="en-IN" dirty="0"/>
          </a:p>
        </p:txBody>
      </p:sp>
    </p:spTree>
    <p:extLst>
      <p:ext uri="{BB962C8B-B14F-4D97-AF65-F5344CB8AC3E}">
        <p14:creationId xmlns:p14="http://schemas.microsoft.com/office/powerpoint/2010/main" val="31354782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30D0B-973B-D483-E8DB-6E8636B284CF}"/>
              </a:ext>
            </a:extLst>
          </p:cNvPr>
          <p:cNvSpPr>
            <a:spLocks noGrp="1"/>
          </p:cNvSpPr>
          <p:nvPr>
            <p:ph type="title"/>
          </p:nvPr>
        </p:nvSpPr>
        <p:spPr>
          <a:xfrm>
            <a:off x="959485" y="141541"/>
            <a:ext cx="7225029" cy="492443"/>
          </a:xfrm>
        </p:spPr>
        <p:txBody>
          <a:bodyPr/>
          <a:lstStyle/>
          <a:p>
            <a:r>
              <a:rPr lang="en-IN" dirty="0"/>
              <a:t>CSS Preprocessors</a:t>
            </a:r>
          </a:p>
        </p:txBody>
      </p:sp>
      <p:sp>
        <p:nvSpPr>
          <p:cNvPr id="3" name="Text Placeholder 2">
            <a:extLst>
              <a:ext uri="{FF2B5EF4-FFF2-40B4-BE49-F238E27FC236}">
                <a16:creationId xmlns:a16="http://schemas.microsoft.com/office/drawing/2014/main" id="{AEBF26AD-5F06-FA9D-18D4-7A9486FB9074}"/>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79019C96-7BC0-0369-23FB-AA3BEFCAE6A3}"/>
              </a:ext>
            </a:extLst>
          </p:cNvPr>
          <p:cNvPicPr>
            <a:picLocks noChangeAspect="1"/>
          </p:cNvPicPr>
          <p:nvPr/>
        </p:nvPicPr>
        <p:blipFill>
          <a:blip r:embed="rId3"/>
          <a:stretch>
            <a:fillRect/>
          </a:stretch>
        </p:blipFill>
        <p:spPr>
          <a:xfrm>
            <a:off x="0" y="655255"/>
            <a:ext cx="8839200" cy="6202745"/>
          </a:xfrm>
          <a:prstGeom prst="rect">
            <a:avLst/>
          </a:prstGeom>
        </p:spPr>
      </p:pic>
    </p:spTree>
    <p:extLst>
      <p:ext uri="{BB962C8B-B14F-4D97-AF65-F5344CB8AC3E}">
        <p14:creationId xmlns:p14="http://schemas.microsoft.com/office/powerpoint/2010/main" val="8879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8175" y="323850"/>
            <a:ext cx="7867650" cy="6210300"/>
          </a:xfrm>
          <a:prstGeom prst="rect">
            <a:avLst/>
          </a:prstGeom>
        </p:spPr>
      </p:pic>
    </p:spTree>
    <p:extLst>
      <p:ext uri="{BB962C8B-B14F-4D97-AF65-F5344CB8AC3E}">
        <p14:creationId xmlns:p14="http://schemas.microsoft.com/office/powerpoint/2010/main" val="3116472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8713" y="76200"/>
            <a:ext cx="6643688" cy="6469096"/>
          </a:xfrm>
          <a:prstGeom prst="rect">
            <a:avLst/>
          </a:prstGeom>
        </p:spPr>
      </p:pic>
    </p:spTree>
    <p:extLst>
      <p:ext uri="{BB962C8B-B14F-4D97-AF65-F5344CB8AC3E}">
        <p14:creationId xmlns:p14="http://schemas.microsoft.com/office/powerpoint/2010/main" val="3730771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47800" y="3772"/>
            <a:ext cx="5773783" cy="6477000"/>
          </a:xfrm>
          <a:prstGeom prst="rect">
            <a:avLst/>
          </a:prstGeom>
        </p:spPr>
      </p:pic>
    </p:spTree>
    <p:extLst>
      <p:ext uri="{BB962C8B-B14F-4D97-AF65-F5344CB8AC3E}">
        <p14:creationId xmlns:p14="http://schemas.microsoft.com/office/powerpoint/2010/main" val="23586307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1199</TotalTime>
  <Words>2251</Words>
  <Application>Microsoft Office PowerPoint</Application>
  <PresentationFormat>On-screen Show (4:3)</PresentationFormat>
  <Paragraphs>237</Paragraphs>
  <Slides>61</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61</vt:i4>
      </vt:variant>
    </vt:vector>
  </HeadingPairs>
  <TitlesOfParts>
    <vt:vector size="73" baseType="lpstr">
      <vt:lpstr>Arial</vt:lpstr>
      <vt:lpstr>Arial MT</vt:lpstr>
      <vt:lpstr>Calibri</vt:lpstr>
      <vt:lpstr>Cambria</vt:lpstr>
      <vt:lpstr>LucidaSansTypewriterStd</vt:lpstr>
      <vt:lpstr>SabonLTStd-Bold</vt:lpstr>
      <vt:lpstr>SabonLTStd-Roman</vt:lpstr>
      <vt:lpstr>system-ui</vt:lpstr>
      <vt:lpstr>Trebuchet MS</vt:lpstr>
      <vt:lpstr>Verdana</vt:lpstr>
      <vt:lpstr>Wingdings</vt:lpstr>
      <vt:lpstr>Office Theme</vt:lpstr>
      <vt:lpstr>Chapter 7 ADVANCED CSS: LAYOUT</vt:lpstr>
      <vt:lpstr>Normal Flow</vt:lpstr>
      <vt:lpstr>Block-level Elements </vt:lpstr>
      <vt:lpstr>PowerPoint Presentation</vt:lpstr>
      <vt:lpstr>PowerPoint Presentation</vt:lpstr>
      <vt:lpstr>PowerPoint Presentation</vt:lpstr>
      <vt:lpstr>PowerPoint Presentation</vt:lpstr>
      <vt:lpstr>PowerPoint Presentation</vt:lpstr>
      <vt:lpstr>PowerPoint Presentation</vt:lpstr>
      <vt:lpstr>Note:</vt:lpstr>
      <vt:lpstr>Advanced CSS: Positioning Elements</vt:lpstr>
      <vt:lpstr>Positioning Elements..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CSS: Floating Elements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Approaches to CSS Layout Fixed Layout</vt:lpstr>
      <vt:lpstr>Approaches to CSS Layout Fixed Layout</vt:lpstr>
      <vt:lpstr>Approaches to CSS Layout Problem with Fixed Layout</vt:lpstr>
      <vt:lpstr>Approaches to CSS Layout Liquid Layout</vt:lpstr>
      <vt:lpstr>Approaches to CSS Layout Liquid Layout</vt:lpstr>
      <vt:lpstr>Responsive Design Responsive Layouts</vt:lpstr>
      <vt:lpstr>Responsive Design 4 elements</vt:lpstr>
      <vt:lpstr>Responsive Design Setting Viewports</vt:lpstr>
      <vt:lpstr>Responsive Design Setting Viewports</vt:lpstr>
      <vt:lpstr>Responsive Design Media Queries</vt:lpstr>
      <vt:lpstr>99</vt:lpstr>
      <vt:lpstr>Responsive Design Media Queries</vt:lpstr>
      <vt:lpstr>Responsive Design Media Queries</vt:lpstr>
      <vt:lpstr>PowerPoint Presentation</vt:lpstr>
      <vt:lpstr>CSS Frameworks</vt:lpstr>
      <vt:lpstr>CSS Frameworks and Preprocessors</vt:lpstr>
      <vt:lpstr>CSS Frameworks and Preprocessors</vt:lpstr>
      <vt:lpstr>CSS Preprocessors</vt:lpstr>
      <vt:lpstr>CSS Preprocessors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Web Development</dc:title>
  <dc:creator>Randy Connolly and Ricardo Hoar</dc:creator>
  <cp:lastModifiedBy>K Chandra Sekhar</cp:lastModifiedBy>
  <cp:revision>84</cp:revision>
  <dcterms:created xsi:type="dcterms:W3CDTF">2024-03-25T16:31:36Z</dcterms:created>
  <dcterms:modified xsi:type="dcterms:W3CDTF">2025-06-09T16:43:03Z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2018-04-23T00:00:00Z</vt:filetime>
  </property>
  <property fmtid="{D5CDD505-2E9C-101B-9397-08002B2CF9AE}" pid="3" name="Creator">
    <vt:lpwstr>Acrobat PDFMaker 18 for PowerPoint</vt:lpwstr>
  </property>
  <property fmtid="{D5CDD505-2E9C-101B-9397-08002B2CF9AE}" pid="4" name="LastSaved">
    <vt:filetime>2024-03-25T00:00:00Z</vt:filetime>
  </property>
</Properties>
</file>